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D1F86-9A81-4D68-89EA-1640DA0DB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1BB23-EF42-4761-A7F2-218612928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A5837-AB02-4289-BE9B-22A0DA31E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D05C9-CD57-4F29-B7CD-E5855FDE0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4F3A20-EFB9-46C2-AC32-5C7146EB1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8FF45F-DD63-4663-8D67-D1274400C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2A4F01-1714-470E-A40F-2A61537E2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E3A53-19AB-400B-A06E-4A9A7EB5E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5EC92-4279-4776-91B5-E85428BE5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44389-7608-4EEA-AA99-4A3B491BE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84268-9976-40AA-9D69-D98B33B17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00120301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:文小库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消化内科护理查房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查房前准备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查房过程记录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护理操作规范与指导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健康教育及出院指导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掌握患者的基本信息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熟悉患者的病史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了解患者的症状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包括患者的姓名、性别、年龄、职业等，以便更好地与患者沟通。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了解患者的既往病史、家族史、过敏史等，以便对患者的病情有更全面的了解。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详细询问患者的症状，包括疼痛、恶心、呕吐、腹泻等，以便对患者的病情做出准确的评估。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了解患者病情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查阅相关文献资料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了解疾病的诊断标准、治疗方案、护理措施等，以便为患者提供最佳的护理服务。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了解患者的病史、诊断结果、治疗方案等，以便更好地掌握患者的病情。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关注最新的消化内科疾病研究进展和护理技术，以便为患者提供最先进的护理服务。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查阅疾病相关指南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阅读患者病历资料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搜索最新研究进展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明确查房目的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制定查房计划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设定查房目标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制定查房计划和目标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根据查房目的，制定详细的查房计划，包括查房时间、查房内容、需要准备的物品等。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根据患者的病情和护理需求，设定合理的查房目标，如患者的症状得到缓解、患者掌握正确的饮食和运动方法等。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根据患者的病情和护理需求，制定明确的查房目的，如评估患者的病情、观察治疗效果、指导患者饮食等。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查房过程记录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记录患者自我感受，如腹痛、恶心、呕吐、反酸、嗳气等。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患者主诉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详细记录患者症状表现，包括疼痛部位、性质、持续时间，恶心、呕吐的频率和呕吐物性质，以及反酸、嗳气的程度等。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患者主诉及症状描述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记录患者的体温、脉搏、呼吸、血压等生命体征。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83" b="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记录腹部外形、压痛、反跳痛、肌紧张等腹部体征。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根据患者情况，记录必要的实验室检查结果，如血常规、尿常规、便常规、肝功能等。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体格检查结果记录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核对医嘱中的药物治疗方案，包括药物名称、剂量、给药途径、给药时间等，确保患者按时按量服药。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根据患者病情和医嘱要求，核查患者的饮食计划是否合理，包括饮食种类、量、频次等。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检查护理措施的执行情况，如口腔护理、皮肤护理、管道护理等，确保患者得到全面细致的护理。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医嘱执行情况核查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护理操作规范与指导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根据患者病情和营养需求，制定个性化的饮食计划，包括餐次、食物种类和摄入量等。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建议患者选择易消化、营养均衡的食物，如稀粥、面条、蒸蛋等，避免油腻、辛辣和刺激性食物。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对于需要严格控制饮食的患者，如肝硬化、胰腺炎等，应详细告知饮食禁忌和注意事项。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遵医嘱正确给药，熟悉药物的名称、剂量、用法、作用及副作用。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指导患者按时服药，不要随意更改药物剂量或停药。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注意观察患者用药后的反应，如有异常应及时报告医生并处理。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https://d.book118.com/365001203010011114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2024-09-20T23:35:46.376</cp:lastPrinted>
  <dcterms:created xsi:type="dcterms:W3CDTF">2024-09-20T15:35:46Z</dcterms:created>
  <dcterms:modified xsi:type="dcterms:W3CDTF">2024-09-20T15:35:48Z</dcterms:modified>
</cp:coreProperties>
</file>