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3" r:id="rId48"/>
  </p:sldIdLst>
  <p:sldSz cx="10795000" cy="7023100"/>
  <p:notesSz cx="6858000" cy="9144000"/>
  <p:custDataLst>
    <p:tags r:id="rId4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tags" Target="tags/tag1.xml" /><Relationship Id="rId5" Type="http://schemas.openxmlformats.org/officeDocument/2006/relationships/slide" Target="slides/slide3.xml" /><Relationship Id="rId50" Type="http://schemas.openxmlformats.org/officeDocument/2006/relationships/presProps" Target="presProps.xml" /><Relationship Id="rId51" Type="http://schemas.openxmlformats.org/officeDocument/2006/relationships/viewProps" Target="viewProps.xml" /><Relationship Id="rId52" Type="http://schemas.openxmlformats.org/officeDocument/2006/relationships/theme" Target="theme/theme1.xml" /><Relationship Id="rId53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5F54E-FAED-4E7C-BE99-B206E4821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EAA0E-BEAF-4E19-96D2-30512AE04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68D98-6628-4F32-9674-83380B52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B6FA5-D470-4571-8C3C-37902A342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5A053-BAF8-4BB4-8F7D-E03C6AEFB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2091C2-19A8-4F8F-9072-F770DBD6C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CB438C-485C-4080-A89B-770ACD86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5DA97-71FD-485B-9142-668F329A6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F3A75-265A-4FB7-8843-093295D4A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94DAF-E482-4CFC-AECE-F31F3C212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BDEBD-DEB4-4E70-911E-C38215878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894092" y="3023870"/>
            <a:ext cx="5006815" cy="3911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7F7F7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19250" y="3932936"/>
            <a:ext cx="7556500" cy="17557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070C0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7F7F7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070C0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7F7F7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9750" y="1615313"/>
            <a:ext cx="4695825" cy="463524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559425" y="1615313"/>
            <a:ext cx="4695825" cy="463524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070C0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1457960" y="2638425"/>
            <a:ext cx="1604010" cy="1604010"/>
          </a:xfrm>
          <a:custGeom>
            <a:rect l="l" t="t" r="r" b="b"/>
            <a:pathLst>
              <a:path w="1604010" h="1604010">
                <a:moveTo>
                  <a:pt x="802004" y="0"/>
                </a:moveTo>
                <a:lnTo>
                  <a:pt x="753149" y="1463"/>
                </a:lnTo>
                <a:lnTo>
                  <a:pt x="705067" y="5798"/>
                </a:lnTo>
                <a:lnTo>
                  <a:pt x="657843" y="12921"/>
                </a:lnTo>
                <a:lnTo>
                  <a:pt x="611561" y="22747"/>
                </a:lnTo>
                <a:lnTo>
                  <a:pt x="566305" y="35193"/>
                </a:lnTo>
                <a:lnTo>
                  <a:pt x="522159" y="50175"/>
                </a:lnTo>
                <a:lnTo>
                  <a:pt x="479206" y="67609"/>
                </a:lnTo>
                <a:lnTo>
                  <a:pt x="437531" y="87411"/>
                </a:lnTo>
                <a:lnTo>
                  <a:pt x="397217" y="109497"/>
                </a:lnTo>
                <a:lnTo>
                  <a:pt x="358349" y="133783"/>
                </a:lnTo>
                <a:lnTo>
                  <a:pt x="321009" y="160186"/>
                </a:lnTo>
                <a:lnTo>
                  <a:pt x="285283" y="188621"/>
                </a:lnTo>
                <a:lnTo>
                  <a:pt x="251253" y="219005"/>
                </a:lnTo>
                <a:lnTo>
                  <a:pt x="219005" y="251253"/>
                </a:lnTo>
                <a:lnTo>
                  <a:pt x="188621" y="285283"/>
                </a:lnTo>
                <a:lnTo>
                  <a:pt x="160186" y="321009"/>
                </a:lnTo>
                <a:lnTo>
                  <a:pt x="133783" y="358349"/>
                </a:lnTo>
                <a:lnTo>
                  <a:pt x="109497" y="397217"/>
                </a:lnTo>
                <a:lnTo>
                  <a:pt x="87411" y="437531"/>
                </a:lnTo>
                <a:lnTo>
                  <a:pt x="67609" y="479206"/>
                </a:lnTo>
                <a:lnTo>
                  <a:pt x="50175" y="522159"/>
                </a:lnTo>
                <a:lnTo>
                  <a:pt x="35193" y="566305"/>
                </a:lnTo>
                <a:lnTo>
                  <a:pt x="22747" y="611561"/>
                </a:lnTo>
                <a:lnTo>
                  <a:pt x="12921" y="657843"/>
                </a:lnTo>
                <a:lnTo>
                  <a:pt x="5798" y="705067"/>
                </a:lnTo>
                <a:lnTo>
                  <a:pt x="1463" y="753149"/>
                </a:lnTo>
                <a:lnTo>
                  <a:pt x="0" y="802004"/>
                </a:lnTo>
                <a:lnTo>
                  <a:pt x="1463" y="850860"/>
                </a:lnTo>
                <a:lnTo>
                  <a:pt x="5798" y="898942"/>
                </a:lnTo>
                <a:lnTo>
                  <a:pt x="12921" y="946166"/>
                </a:lnTo>
                <a:lnTo>
                  <a:pt x="22747" y="992448"/>
                </a:lnTo>
                <a:lnTo>
                  <a:pt x="35193" y="1037704"/>
                </a:lnTo>
                <a:lnTo>
                  <a:pt x="50175" y="1081850"/>
                </a:lnTo>
                <a:lnTo>
                  <a:pt x="67609" y="1124803"/>
                </a:lnTo>
                <a:lnTo>
                  <a:pt x="87411" y="1166478"/>
                </a:lnTo>
                <a:lnTo>
                  <a:pt x="109497" y="1206792"/>
                </a:lnTo>
                <a:lnTo>
                  <a:pt x="133783" y="1245660"/>
                </a:lnTo>
                <a:lnTo>
                  <a:pt x="160186" y="1283000"/>
                </a:lnTo>
                <a:lnTo>
                  <a:pt x="188621" y="1318726"/>
                </a:lnTo>
                <a:lnTo>
                  <a:pt x="219005" y="1352756"/>
                </a:lnTo>
                <a:lnTo>
                  <a:pt x="251253" y="1385004"/>
                </a:lnTo>
                <a:lnTo>
                  <a:pt x="285283" y="1415388"/>
                </a:lnTo>
                <a:lnTo>
                  <a:pt x="321009" y="1443823"/>
                </a:lnTo>
                <a:lnTo>
                  <a:pt x="358349" y="1470226"/>
                </a:lnTo>
                <a:lnTo>
                  <a:pt x="397217" y="1494512"/>
                </a:lnTo>
                <a:lnTo>
                  <a:pt x="437531" y="1516598"/>
                </a:lnTo>
                <a:lnTo>
                  <a:pt x="479206" y="1536400"/>
                </a:lnTo>
                <a:lnTo>
                  <a:pt x="522159" y="1553834"/>
                </a:lnTo>
                <a:lnTo>
                  <a:pt x="566305" y="1568816"/>
                </a:lnTo>
                <a:lnTo>
                  <a:pt x="611561" y="1581262"/>
                </a:lnTo>
                <a:lnTo>
                  <a:pt x="657843" y="1591088"/>
                </a:lnTo>
                <a:lnTo>
                  <a:pt x="705067" y="1598211"/>
                </a:lnTo>
                <a:lnTo>
                  <a:pt x="753149" y="1602546"/>
                </a:lnTo>
                <a:lnTo>
                  <a:pt x="802004" y="1604010"/>
                </a:lnTo>
                <a:lnTo>
                  <a:pt x="850860" y="1602546"/>
                </a:lnTo>
                <a:lnTo>
                  <a:pt x="898942" y="1598211"/>
                </a:lnTo>
                <a:lnTo>
                  <a:pt x="946166" y="1591088"/>
                </a:lnTo>
                <a:lnTo>
                  <a:pt x="992448" y="1581262"/>
                </a:lnTo>
                <a:lnTo>
                  <a:pt x="1037704" y="1568816"/>
                </a:lnTo>
                <a:lnTo>
                  <a:pt x="1081850" y="1553834"/>
                </a:lnTo>
                <a:lnTo>
                  <a:pt x="1124803" y="1536400"/>
                </a:lnTo>
                <a:lnTo>
                  <a:pt x="1166478" y="1516598"/>
                </a:lnTo>
                <a:lnTo>
                  <a:pt x="1206792" y="1494512"/>
                </a:lnTo>
                <a:lnTo>
                  <a:pt x="1245660" y="1470226"/>
                </a:lnTo>
                <a:lnTo>
                  <a:pt x="1283000" y="1443823"/>
                </a:lnTo>
                <a:lnTo>
                  <a:pt x="1318726" y="1415388"/>
                </a:lnTo>
                <a:lnTo>
                  <a:pt x="1352756" y="1385004"/>
                </a:lnTo>
                <a:lnTo>
                  <a:pt x="1385004" y="1352756"/>
                </a:lnTo>
                <a:lnTo>
                  <a:pt x="1415388" y="1318726"/>
                </a:lnTo>
                <a:lnTo>
                  <a:pt x="1443823" y="1283000"/>
                </a:lnTo>
                <a:lnTo>
                  <a:pt x="1470226" y="1245660"/>
                </a:lnTo>
                <a:lnTo>
                  <a:pt x="1494512" y="1206792"/>
                </a:lnTo>
                <a:lnTo>
                  <a:pt x="1516598" y="1166478"/>
                </a:lnTo>
                <a:lnTo>
                  <a:pt x="1536400" y="1124803"/>
                </a:lnTo>
                <a:lnTo>
                  <a:pt x="1553834" y="1081850"/>
                </a:lnTo>
                <a:lnTo>
                  <a:pt x="1568816" y="1037704"/>
                </a:lnTo>
                <a:lnTo>
                  <a:pt x="1581262" y="992448"/>
                </a:lnTo>
                <a:lnTo>
                  <a:pt x="1591088" y="946166"/>
                </a:lnTo>
                <a:lnTo>
                  <a:pt x="1598211" y="898942"/>
                </a:lnTo>
                <a:lnTo>
                  <a:pt x="1602546" y="850860"/>
                </a:lnTo>
                <a:lnTo>
                  <a:pt x="1604010" y="802004"/>
                </a:lnTo>
                <a:lnTo>
                  <a:pt x="1602546" y="753149"/>
                </a:lnTo>
                <a:lnTo>
                  <a:pt x="1598211" y="705067"/>
                </a:lnTo>
                <a:lnTo>
                  <a:pt x="1591088" y="657843"/>
                </a:lnTo>
                <a:lnTo>
                  <a:pt x="1581262" y="611561"/>
                </a:lnTo>
                <a:lnTo>
                  <a:pt x="1568816" y="566305"/>
                </a:lnTo>
                <a:lnTo>
                  <a:pt x="1553834" y="522159"/>
                </a:lnTo>
                <a:lnTo>
                  <a:pt x="1536400" y="479206"/>
                </a:lnTo>
                <a:lnTo>
                  <a:pt x="1516598" y="437531"/>
                </a:lnTo>
                <a:lnTo>
                  <a:pt x="1494512" y="397217"/>
                </a:lnTo>
                <a:lnTo>
                  <a:pt x="1470226" y="358349"/>
                </a:lnTo>
                <a:lnTo>
                  <a:pt x="1443823" y="321009"/>
                </a:lnTo>
                <a:lnTo>
                  <a:pt x="1415388" y="285283"/>
                </a:lnTo>
                <a:lnTo>
                  <a:pt x="1385004" y="251253"/>
                </a:lnTo>
                <a:lnTo>
                  <a:pt x="1352756" y="219005"/>
                </a:lnTo>
                <a:lnTo>
                  <a:pt x="1318726" y="188621"/>
                </a:lnTo>
                <a:lnTo>
                  <a:pt x="1283000" y="160186"/>
                </a:lnTo>
                <a:lnTo>
                  <a:pt x="1245660" y="133783"/>
                </a:lnTo>
                <a:lnTo>
                  <a:pt x="1206792" y="109497"/>
                </a:lnTo>
                <a:lnTo>
                  <a:pt x="1166478" y="87411"/>
                </a:lnTo>
                <a:lnTo>
                  <a:pt x="1124803" y="67609"/>
                </a:lnTo>
                <a:lnTo>
                  <a:pt x="1081850" y="50175"/>
                </a:lnTo>
                <a:lnTo>
                  <a:pt x="1037704" y="35193"/>
                </a:lnTo>
                <a:lnTo>
                  <a:pt x="992448" y="22747"/>
                </a:lnTo>
                <a:lnTo>
                  <a:pt x="946166" y="12921"/>
                </a:lnTo>
                <a:lnTo>
                  <a:pt x="898942" y="5798"/>
                </a:lnTo>
                <a:lnTo>
                  <a:pt x="850860" y="1463"/>
                </a:lnTo>
                <a:lnTo>
                  <a:pt x="802004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9268010" y="90788"/>
            <a:ext cx="1415401" cy="702880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7F7F7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070C0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0795000" cy="5392420"/>
          </a:xfrm>
          <a:custGeom>
            <a:rect l="l" t="t" r="r" b="b"/>
            <a:pathLst>
              <a:path w="10795000" h="5392420">
                <a:moveTo>
                  <a:pt x="0" y="5392270"/>
                </a:moveTo>
                <a:lnTo>
                  <a:pt x="0" y="0"/>
                </a:lnTo>
                <a:lnTo>
                  <a:pt x="10795000" y="0"/>
                </a:lnTo>
                <a:lnTo>
                  <a:pt x="10795000" y="5392270"/>
                </a:lnTo>
                <a:lnTo>
                  <a:pt x="0" y="539227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3625104" y="2144615"/>
            <a:ext cx="3276599" cy="3276600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070C0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3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432434" y="262034"/>
            <a:ext cx="93345" cy="621665"/>
          </a:xfrm>
          <a:custGeom>
            <a:rect l="l" t="t" r="r" b="b"/>
            <a:pathLst>
              <a:path w="93345" h="621665">
                <a:moveTo>
                  <a:pt x="0" y="0"/>
                </a:moveTo>
                <a:lnTo>
                  <a:pt x="93345" y="0"/>
                </a:lnTo>
                <a:lnTo>
                  <a:pt x="93345" y="621664"/>
                </a:lnTo>
                <a:lnTo>
                  <a:pt x="0" y="621664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9268010" y="90788"/>
            <a:ext cx="1415401" cy="70288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3196311" y="2594035"/>
            <a:ext cx="4300445" cy="2136115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894092" y="3229609"/>
            <a:ext cx="5006815" cy="3911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7F7F7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56844" y="1389127"/>
            <a:ext cx="9481311" cy="45459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78739" y="6756751"/>
            <a:ext cx="2935605" cy="2266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070C0"/>
                </a:solidFill>
                <a:latin typeface="微软雅黑"/>
                <a:cs typeface="微软雅黑"/>
              </a:defRPr>
            </a:lvl1pPr>
          </a:lstStyle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9750" y="6531483"/>
            <a:ext cx="2482850" cy="3511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772400" y="6531483"/>
            <a:ext cx="2482850" cy="3511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013120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795000" cy="5392420"/>
          </a:xfrm>
          <a:custGeom>
            <a:rect l="l" t="t" r="r" b="b"/>
            <a:pathLst>
              <a:path w="10795000" h="5392420">
                <a:moveTo>
                  <a:pt x="0" y="5392270"/>
                </a:moveTo>
                <a:lnTo>
                  <a:pt x="0" y="0"/>
                </a:lnTo>
                <a:lnTo>
                  <a:pt x="10795000" y="0"/>
                </a:lnTo>
                <a:lnTo>
                  <a:pt x="10795000" y="5392270"/>
                </a:lnTo>
                <a:lnTo>
                  <a:pt x="0" y="539227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86580" y="2372822"/>
            <a:ext cx="9626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0">
                <a:solidFill>
                  <a:srgbClr val="FFFFFF"/>
                </a:solidFill>
                <a:latin typeface="黑体"/>
                <a:cs typeface="黑体"/>
              </a:rPr>
              <a:t>2020中国烧仙草市场大数据报告</a:t>
            </a:r>
            <a:endParaRPr sz="5400">
              <a:latin typeface="黑体"/>
              <a:cs typeface="黑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650203" y="5743232"/>
            <a:ext cx="1614870" cy="80248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580379" y="5639434"/>
            <a:ext cx="2900679" cy="84137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报告目录</a:t>
            </a:r>
            <a:endParaRPr sz="2800"/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1587" y="819847"/>
            <a:ext cx="5270500" cy="5679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335780" algn="just">
              <a:lnSpc>
                <a:spcPct val="157400"/>
              </a:lnSpc>
              <a:spcBef>
                <a:spcPts val="100"/>
              </a:spcBef>
            </a:pPr>
            <a:r>
              <a:rPr sz="1800" b="1">
                <a:latin typeface="微软雅黑"/>
                <a:cs typeface="微软雅黑"/>
              </a:rPr>
              <a:t>研究方法 核心观点 报告正文</a:t>
            </a:r>
            <a:endParaRPr sz="1800">
              <a:latin typeface="微软雅黑"/>
              <a:cs typeface="微软雅黑"/>
            </a:endParaRPr>
          </a:p>
          <a:p>
            <a:pPr marL="469900">
              <a:lnSpc>
                <a:spcPct val="100000"/>
              </a:lnSpc>
              <a:spcBef>
                <a:spcPts val="1739"/>
              </a:spcBef>
            </a:pPr>
            <a:r>
              <a:rPr sz="1400" b="1">
                <a:latin typeface="微软雅黑"/>
                <a:cs typeface="微软雅黑"/>
              </a:rPr>
              <a:t>一、基础篇：初识烧仙草，不止是有料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050">
              <a:latin typeface="微软雅黑"/>
              <a:cs typeface="微软雅黑"/>
            </a:endParaRPr>
          </a:p>
          <a:p>
            <a:pPr marL="812800" indent="-342900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812165"/>
                <a:tab pos="812800"/>
              </a:tabLst>
            </a:pPr>
            <a:r>
              <a:rPr sz="1400">
                <a:latin typeface="微软雅黑"/>
                <a:cs typeface="微软雅黑"/>
              </a:rPr>
              <a:t>烧仙草简介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/>
            </a:pPr>
            <a:endParaRPr sz="1050">
              <a:latin typeface="微软雅黑"/>
              <a:cs typeface="微软雅黑"/>
            </a:endParaRPr>
          </a:p>
          <a:p>
            <a:pPr marL="812800" indent="-342900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812165"/>
                <a:tab pos="812800"/>
              </a:tabLst>
            </a:pPr>
            <a:r>
              <a:rPr sz="1400">
                <a:latin typeface="微软雅黑"/>
                <a:cs typeface="微软雅黑"/>
              </a:rPr>
              <a:t>仙草的功效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/>
            </a:pPr>
            <a:endParaRPr sz="1050">
              <a:latin typeface="微软雅黑"/>
              <a:cs typeface="微软雅黑"/>
            </a:endParaRPr>
          </a:p>
          <a:p>
            <a:pPr marL="812800" indent="-342900">
              <a:lnSpc>
                <a:spcPct val="100000"/>
              </a:lnSpc>
              <a:buAutoNum type="arabicPeriod"/>
              <a:tabLst>
                <a:tab pos="812165"/>
                <a:tab pos="812800"/>
              </a:tabLst>
            </a:pPr>
            <a:r>
              <a:rPr sz="1400">
                <a:latin typeface="微软雅黑"/>
                <a:cs typeface="微软雅黑"/>
              </a:rPr>
              <a:t>烧仙草的市场现状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Font typeface="΢"/>
              <a:buAutoNum type="arabicPeriod"/>
            </a:pPr>
            <a:endParaRPr sz="1150">
              <a:latin typeface="微软雅黑"/>
              <a:cs typeface="微软雅黑"/>
            </a:endParaRPr>
          </a:p>
          <a:p>
            <a:pPr marL="812800" indent="-342900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812165"/>
                <a:tab pos="812800"/>
              </a:tabLst>
            </a:pPr>
            <a:r>
              <a:rPr sz="1400">
                <a:latin typeface="微软雅黑"/>
                <a:cs typeface="微软雅黑"/>
              </a:rPr>
              <a:t>烧仙草在海外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/>
            </a:pPr>
            <a:endParaRPr sz="1700">
              <a:latin typeface="微软雅黑"/>
              <a:cs typeface="微软雅黑"/>
            </a:endParaRPr>
          </a:p>
          <a:p>
            <a:pPr marL="469900">
              <a:lnSpc>
                <a:spcPct val="100000"/>
              </a:lnSpc>
            </a:pPr>
            <a:r>
              <a:rPr sz="1400" b="1">
                <a:latin typeface="微软雅黑"/>
                <a:cs typeface="微软雅黑"/>
              </a:rPr>
              <a:t>二、用户篇：数读烧仙草，惊喜真不少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050">
              <a:latin typeface="微软雅黑"/>
              <a:cs typeface="微软雅黑"/>
            </a:endParaRPr>
          </a:p>
          <a:p>
            <a:pPr marL="812800" indent="-342900">
              <a:lnSpc>
                <a:spcPct val="100000"/>
              </a:lnSpc>
              <a:buAutoNum type="arabicPeriod" startAt="5"/>
              <a:tabLst>
                <a:tab pos="812165"/>
                <a:tab pos="812800"/>
              </a:tabLst>
            </a:pPr>
            <a:r>
              <a:rPr sz="1400">
                <a:latin typeface="微软雅黑"/>
                <a:cs typeface="微软雅黑"/>
              </a:rPr>
              <a:t>烧仙草的热度趋势：最近十年持续上升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5"/>
            </a:pPr>
            <a:endParaRPr sz="1050">
              <a:latin typeface="微软雅黑"/>
              <a:cs typeface="微软雅黑"/>
            </a:endParaRPr>
          </a:p>
          <a:p>
            <a:pPr marL="812800" indent="-342900">
              <a:lnSpc>
                <a:spcPct val="100000"/>
              </a:lnSpc>
              <a:spcBef>
                <a:spcPts val="5"/>
              </a:spcBef>
              <a:buAutoNum type="arabicPeriod" startAt="5"/>
              <a:tabLst>
                <a:tab pos="812165"/>
                <a:tab pos="812800"/>
              </a:tabLst>
            </a:pPr>
            <a:r>
              <a:rPr sz="1400">
                <a:latin typeface="微软雅黑"/>
                <a:cs typeface="微软雅黑"/>
              </a:rPr>
              <a:t>烧仙草需求图谱：冰粉、龟苓膏及杨枝甘露等关联性较强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5"/>
            </a:pPr>
            <a:endParaRPr sz="1050">
              <a:latin typeface="微软雅黑"/>
              <a:cs typeface="微软雅黑"/>
            </a:endParaRPr>
          </a:p>
          <a:p>
            <a:pPr marL="812800" indent="-342900">
              <a:lnSpc>
                <a:spcPct val="100000"/>
              </a:lnSpc>
              <a:spcBef>
                <a:spcPts val="5"/>
              </a:spcBef>
              <a:buAutoNum type="arabicPeriod" startAt="5"/>
              <a:tabLst>
                <a:tab pos="812165"/>
                <a:tab pos="812800"/>
              </a:tabLst>
            </a:pPr>
            <a:r>
              <a:rPr sz="1400">
                <a:latin typeface="微软雅黑"/>
                <a:cs typeface="微软雅黑"/>
              </a:rPr>
              <a:t>2020年中国烧仙草消费者规模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报告目录</a:t>
            </a:r>
            <a:endParaRPr sz="2800"/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72159" y="1009015"/>
            <a:ext cx="4699000" cy="5433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AutoNum type="arabicPeriod" startAt="8"/>
              <a:tabLst>
                <a:tab pos="354965"/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2020年烧仙草茶饮销量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8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8"/>
              <a:tabLst>
                <a:tab pos="354965"/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2020中国茶饮消费者烧仙草认知度调查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8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8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2020消费者认知烧仙草的渠道来源调查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90"/>
              </a:spcBef>
              <a:buFont typeface="΢"/>
              <a:buAutoNum type="arabicPeriod" startAt="8"/>
            </a:pPr>
            <a:endParaRPr sz="11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8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2020中国烧仙草消费者主要消费场景分布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8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8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2020年不同性别烧仙草消费者消费场景对比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8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8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2020中国烧仙草消费者最喜欢与烧仙草搭配的美食调查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8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8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2020中国烧仙草消费者最喜欢的烧仙草配料调查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8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8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2020中国不同性别烧仙草消费者喜欢的配料对比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Font typeface="΢"/>
              <a:buAutoNum type="arabicPeriod" startAt="8"/>
            </a:pPr>
            <a:endParaRPr sz="11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8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2020中国烧仙草消费者消费时段分布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8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8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2020中国烧仙草消费者每月消费数量分布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8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8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2020中国烧仙草消费者性别</a:t>
            </a:r>
            <a:r>
              <a:rPr sz="1400" spc="-10">
                <a:latin typeface="微软雅黑"/>
                <a:cs typeface="微软雅黑"/>
              </a:rPr>
              <a:t>&amp;</a:t>
            </a:r>
            <a:r>
              <a:rPr sz="1400">
                <a:latin typeface="微软雅黑"/>
                <a:cs typeface="微软雅黑"/>
              </a:rPr>
              <a:t>年龄分布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8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8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2020中国烧仙草消费者职业分布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报告目录</a:t>
            </a:r>
            <a:endParaRPr sz="280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5011" y="1009255"/>
            <a:ext cx="292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微软雅黑"/>
                <a:cs typeface="微软雅黑"/>
              </a:rPr>
              <a:t>20.</a:t>
            </a:r>
            <a:r>
              <a:rPr sz="1400" spc="204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2020中国烧仙草消费者学历分布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55011" y="1949055"/>
            <a:ext cx="4343400" cy="4493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latin typeface="微软雅黑"/>
                <a:cs typeface="微软雅黑"/>
              </a:rPr>
              <a:t>三、功能篇：神奇烧仙草，好喝有奇效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11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21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2020中国奶茶消费者最担心因素调查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21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21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2020不同性别奶茶消费者担心因素对比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21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21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2020不同年龄奶茶消费者担心因素对比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21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21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2020不同学历奶茶消费者担心因素对比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21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21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2020中国奶茶消费者选择奶茶的考虑因素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Font typeface="΢"/>
              <a:buAutoNum type="arabicPeriod" startAt="21"/>
            </a:pPr>
            <a:endParaRPr sz="11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21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2020不同性别奶茶消费者选择奶茶的考虑因素对比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21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21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2020中国奶茶消费者单杯奶茶可接受价格调查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21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21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2020中国烧仙草消费者对于烧仙草的认知调查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21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21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2020消费者对于烧仙草的制作方法认知度调查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报告目录</a:t>
            </a:r>
            <a:endParaRPr sz="280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5011" y="1009255"/>
            <a:ext cx="4165600" cy="2600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AutoNum type="arabicPeriod" startAt="3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2020消费者对烧仙草与王老吉的主料认知度调查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3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3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2020中国烧仙草消费者对烧仙草特点的认知调查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3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3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2020中国烧仙草消费者对烧仙草优点的认知调查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90"/>
              </a:spcBef>
              <a:buFont typeface="΢"/>
              <a:buAutoNum type="arabicPeriod" startAt="30"/>
            </a:pPr>
            <a:endParaRPr sz="11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3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2020中国烧仙草消费者未来消费意愿调查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3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3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冬季最受欢迎的烧仙草饮品</a:t>
            </a:r>
            <a:r>
              <a:rPr sz="1400" spc="-70">
                <a:latin typeface="微软雅黑"/>
                <a:cs typeface="微软雅黑"/>
              </a:rPr>
              <a:t>T</a:t>
            </a:r>
            <a:r>
              <a:rPr sz="1400" spc="-5">
                <a:latin typeface="微软雅黑"/>
                <a:cs typeface="微软雅黑"/>
              </a:rPr>
              <a:t>O</a:t>
            </a:r>
            <a:r>
              <a:rPr sz="1400" spc="5">
                <a:latin typeface="微软雅黑"/>
                <a:cs typeface="微软雅黑"/>
              </a:rPr>
              <a:t>P</a:t>
            </a:r>
            <a:r>
              <a:rPr sz="1400">
                <a:latin typeface="微软雅黑"/>
                <a:cs typeface="微软雅黑"/>
              </a:rPr>
              <a:t>3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3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3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夏季最受欢迎的烧仙草饮品</a:t>
            </a:r>
            <a:r>
              <a:rPr sz="1400" spc="-70">
                <a:latin typeface="微软雅黑"/>
                <a:cs typeface="微软雅黑"/>
              </a:rPr>
              <a:t>T</a:t>
            </a:r>
            <a:r>
              <a:rPr sz="1400" spc="-5">
                <a:latin typeface="微软雅黑"/>
                <a:cs typeface="微软雅黑"/>
              </a:rPr>
              <a:t>O</a:t>
            </a:r>
            <a:r>
              <a:rPr sz="1400" spc="5">
                <a:latin typeface="微软雅黑"/>
                <a:cs typeface="微软雅黑"/>
              </a:rPr>
              <a:t>P</a:t>
            </a:r>
            <a:r>
              <a:rPr sz="1400">
                <a:latin typeface="微软雅黑"/>
                <a:cs typeface="微软雅黑"/>
              </a:rPr>
              <a:t>3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55011" y="4311255"/>
            <a:ext cx="4343400" cy="2131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latin typeface="微软雅黑"/>
                <a:cs typeface="微软雅黑"/>
              </a:rPr>
              <a:t>四、揭秘：烧仙草重度消费者行为分析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11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36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2020烧仙草重度消费者最担心因素调查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36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36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2020烧仙草重度消费者选择茶饮的因素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36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36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2020烧仙草重度消费者可接受的单杯奶茶价格调查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36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36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2020烧仙草重度消费者的烧仙草消费场景调查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报告目录</a:t>
            </a:r>
            <a:endParaRPr sz="280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5011" y="1009255"/>
            <a:ext cx="4699000" cy="3070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AutoNum type="arabicPeriod" startAt="4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2020烧仙草重度消费者最喜欢的配料调查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4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4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2020烧仙草重度消费者对烧仙草的功能认知调查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4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4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2020烧仙草重度消费者对于烧仙草优点的了解情况调查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90"/>
              </a:spcBef>
              <a:buFont typeface="΢"/>
              <a:buAutoNum type="arabicPeriod" startAt="40"/>
            </a:pPr>
            <a:endParaRPr sz="11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4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2020烧仙草重度消费者消费时间段调查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4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4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2020烧仙草重度消费者性别分布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4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4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2020烧仙草重度消费者年龄分布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4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4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2020烧仙草重度消费者职业分布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55011" y="4793855"/>
            <a:ext cx="3710304" cy="1648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latin typeface="微软雅黑"/>
                <a:cs typeface="微软雅黑"/>
              </a:rPr>
              <a:t>五、行业篇：激战烧仙草，基础要打牢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47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中式新茶饮概念定义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47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47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2017—2021中式新茶饮市场规模及预测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47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47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2017—2021中式新茶饮消费者规模及预测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报告目录</a:t>
            </a:r>
            <a:endParaRPr sz="2800"/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55011" y="1009255"/>
            <a:ext cx="4102100" cy="5433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2017—2021中式新茶饮门店规模及预测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5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2020年中式茶饮企业融资情况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5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中式新茶饮行业发展特点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90"/>
              </a:spcBef>
              <a:buFont typeface="΢"/>
              <a:buAutoNum type="arabicPeriod" startAt="50"/>
            </a:pPr>
            <a:endParaRPr sz="11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中国烧仙草饮品市场玩家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5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中国烧仙草饮品市场玩家：专业玩家实力强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5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中国烧仙草饮品市场玩家：防御玩家作补充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5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中国烧仙草饮品市场玩家：跟随玩家求生存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5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中国烧仙草市场竞争格局：双雄争霸，健康发展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Font typeface="΢"/>
              <a:buAutoNum type="arabicPeriod" startAt="50"/>
            </a:pPr>
            <a:endParaRPr sz="11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2020中国烧仙草门店（含甜品）分布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5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中国烧仙草产业链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5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烧仙草市场主要问题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50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50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烧仙草饮品市场发展趋势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报告目录</a:t>
            </a:r>
            <a:endParaRPr sz="280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10865" y="1260461"/>
            <a:ext cx="3746500" cy="2131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>
                <a:latin typeface="微软雅黑"/>
                <a:cs typeface="微软雅黑"/>
              </a:rPr>
              <a:t>六、案例篇：悸动烧仙草，一杯六种料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62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悸动烧仙草企业简介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΢"/>
              <a:buAutoNum type="arabicPeriod" startAt="62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AutoNum type="arabicPeriod" startAt="62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悸动烧仙草产品简介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90"/>
              </a:spcBef>
              <a:buFont typeface="΢"/>
              <a:buAutoNum type="arabicPeriod" startAt="62"/>
            </a:pPr>
            <a:endParaRPr sz="11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62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悸动烧仙草在仙草市场培育和发展上的努力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  <a:buFont typeface="΢"/>
              <a:buAutoNum type="arabicPeriod" startAt="62"/>
            </a:pPr>
            <a:endParaRPr sz="105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buAutoNum type="arabicPeriod" startAt="62"/>
              <a:tabLst>
                <a:tab pos="355600"/>
              </a:tabLst>
            </a:pPr>
            <a:r>
              <a:rPr sz="1400">
                <a:latin typeface="微软雅黑"/>
                <a:cs typeface="微软雅黑"/>
              </a:rPr>
              <a:t>悸动烧仙草举办“仙草节”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53665" y="4329627"/>
            <a:ext cx="1167130" cy="926465"/>
          </a:xfrm>
          <a:prstGeom prst="rect">
            <a:avLst/>
          </a:prstGeom>
        </p:spPr>
        <p:txBody>
          <a:bodyPr vert="horz" wrap="square" lIns="0" tIns="181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30"/>
              </a:spcBef>
            </a:pPr>
            <a:r>
              <a:rPr sz="2000" b="1">
                <a:latin typeface="微软雅黑"/>
                <a:cs typeface="微软雅黑"/>
              </a:rPr>
              <a:t>法律声明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1800" b="1">
                <a:latin typeface="微软雅黑"/>
                <a:cs typeface="微软雅黑"/>
              </a:rPr>
              <a:t>关于</a:t>
            </a:r>
            <a:r>
              <a:rPr sz="1800" b="1" spc="-5">
                <a:latin typeface="微软雅黑"/>
                <a:cs typeface="微软雅黑"/>
              </a:rPr>
              <a:t>N</a:t>
            </a:r>
            <a:r>
              <a:rPr sz="1800" b="1">
                <a:latin typeface="微软雅黑"/>
                <a:cs typeface="微软雅黑"/>
              </a:rPr>
              <a:t>C</a:t>
            </a:r>
            <a:r>
              <a:rPr sz="1800" b="1" spc="-10">
                <a:latin typeface="微软雅黑"/>
                <a:cs typeface="微软雅黑"/>
              </a:rPr>
              <a:t>B</a:t>
            </a:r>
            <a:r>
              <a:rPr sz="1800" b="1">
                <a:latin typeface="微软雅黑"/>
                <a:cs typeface="微软雅黑"/>
              </a:rPr>
              <a:t>D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30186" y="1340624"/>
            <a:ext cx="9223375" cy="4592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620">
              <a:lnSpc>
                <a:spcPct val="150000"/>
              </a:lnSpc>
              <a:spcBef>
                <a:spcPts val="100"/>
              </a:spcBef>
            </a:pPr>
            <a:r>
              <a:rPr sz="2000" b="1" spc="10">
                <a:solidFill>
                  <a:srgbClr val="FF0000"/>
                </a:solidFill>
                <a:latin typeface="微软雅黑"/>
                <a:cs typeface="微软雅黑"/>
              </a:rPr>
              <a:t>本报告主要采用行业深度访谈、桌面研究以及用户调研等方法，结合</a:t>
            </a:r>
            <a:r>
              <a:rPr sz="2000" b="1">
                <a:solidFill>
                  <a:srgbClr val="FF0000"/>
                </a:solidFill>
                <a:latin typeface="微软雅黑"/>
                <a:cs typeface="微软雅黑"/>
              </a:rPr>
              <a:t>NC</a:t>
            </a:r>
            <a:r>
              <a:rPr sz="2000" b="1" spc="-10">
                <a:solidFill>
                  <a:srgbClr val="FF0000"/>
                </a:solidFill>
                <a:latin typeface="微软雅黑"/>
                <a:cs typeface="微软雅黑"/>
              </a:rPr>
              <a:t>B</a:t>
            </a:r>
            <a:r>
              <a:rPr sz="2000" b="1" spc="15">
                <a:solidFill>
                  <a:srgbClr val="FF0000"/>
                </a:solidFill>
                <a:latin typeface="微软雅黑"/>
                <a:cs typeface="微软雅黑"/>
              </a:rPr>
              <a:t>D</a:t>
            </a:r>
            <a:r>
              <a:rPr sz="2000" b="1" spc="10">
                <a:solidFill>
                  <a:srgbClr val="FF0000"/>
                </a:solidFill>
                <a:latin typeface="微软雅黑"/>
                <a:cs typeface="微软雅黑"/>
              </a:rPr>
              <a:t>自有的 </a:t>
            </a:r>
            <a:r>
              <a:rPr sz="2000" b="1">
                <a:solidFill>
                  <a:srgbClr val="FF0000"/>
                </a:solidFill>
                <a:latin typeface="微软雅黑"/>
                <a:cs typeface="微软雅黑"/>
              </a:rPr>
              <a:t>餐饮数据监测系统。</a:t>
            </a:r>
            <a:endParaRPr sz="2000">
              <a:latin typeface="微软雅黑"/>
              <a:cs typeface="微软雅黑"/>
            </a:endParaRPr>
          </a:p>
          <a:p>
            <a:pPr marL="397510" marR="5080" indent="-384810">
              <a:lnSpc>
                <a:spcPct val="152800"/>
              </a:lnSpc>
              <a:spcBef>
                <a:spcPts val="660"/>
              </a:spcBef>
              <a:buSzPct val="122222"/>
              <a:buFont typeface="Arial"/>
              <a:buChar char="•"/>
              <a:tabLst>
                <a:tab pos="396875"/>
                <a:tab pos="397510"/>
              </a:tabLst>
            </a:pPr>
            <a:r>
              <a:rPr sz="1800" spc="25">
                <a:latin typeface="微软雅黑"/>
                <a:cs typeface="微软雅黑"/>
              </a:rPr>
              <a:t>对部分公开信息进行筛选，通过对行业专家、相关餐饮企业、餐饮服务企业与消费者等 </a:t>
            </a:r>
            <a:r>
              <a:rPr sz="1800">
                <a:latin typeface="微软雅黑"/>
                <a:cs typeface="微软雅黑"/>
              </a:rPr>
              <a:t>进行深度访谈，了解行业主要情况，获得需要的数据与观点。</a:t>
            </a:r>
            <a:endParaRPr sz="1800">
              <a:latin typeface="微软雅黑"/>
              <a:cs typeface="微软雅黑"/>
            </a:endParaRPr>
          </a:p>
          <a:p>
            <a:pPr marL="397510" marR="8890" indent="-384810">
              <a:lnSpc>
                <a:spcPct val="152800"/>
              </a:lnSpc>
              <a:spcBef>
                <a:spcPts val="600"/>
              </a:spcBef>
              <a:buSzPct val="122222"/>
              <a:buFont typeface="Arial"/>
              <a:buChar char="•"/>
              <a:tabLst>
                <a:tab pos="396875"/>
                <a:tab pos="397510"/>
              </a:tabLst>
            </a:pPr>
            <a:r>
              <a:rPr sz="1800" spc="25">
                <a:latin typeface="微软雅黑"/>
                <a:cs typeface="微软雅黑"/>
              </a:rPr>
              <a:t>对相关的公开信息进行筛选、参照用户调研与访谈数据，最终通过桌面研究获得行</a:t>
            </a:r>
            <a:r>
              <a:rPr sz="1800" spc="20">
                <a:latin typeface="微软雅黑"/>
                <a:cs typeface="微软雅黑"/>
              </a:rPr>
              <a:t>业</a:t>
            </a:r>
            <a:r>
              <a:rPr sz="1800">
                <a:latin typeface="微软雅黑"/>
                <a:cs typeface="微软雅黑"/>
              </a:rPr>
              <a:t>规 模的数据。包括政府数据、行业公开信息</a:t>
            </a:r>
            <a:r>
              <a:rPr sz="1800" spc="-20">
                <a:latin typeface="微软雅黑"/>
                <a:cs typeface="微软雅黑"/>
              </a:rPr>
              <a:t> </a:t>
            </a:r>
            <a:r>
              <a:rPr sz="1800">
                <a:latin typeface="微软雅黑"/>
                <a:cs typeface="微软雅黑"/>
              </a:rPr>
              <a:t>、企业年报、行业专家公开发表的观点等。</a:t>
            </a:r>
            <a:endParaRPr sz="1800">
              <a:latin typeface="微软雅黑"/>
              <a:cs typeface="微软雅黑"/>
            </a:endParaRPr>
          </a:p>
          <a:p>
            <a:pPr marL="397510" marR="5080" indent="-384810">
              <a:lnSpc>
                <a:spcPct val="148100"/>
              </a:lnSpc>
              <a:spcBef>
                <a:spcPts val="700"/>
              </a:spcBef>
              <a:buSzPct val="122222"/>
              <a:buFont typeface="Arial"/>
              <a:buChar char="•"/>
              <a:tabLst>
                <a:tab pos="396875"/>
                <a:tab pos="397510"/>
              </a:tabLst>
            </a:pPr>
            <a:r>
              <a:rPr sz="1800" spc="30">
                <a:latin typeface="微软雅黑"/>
                <a:cs typeface="微软雅黑"/>
              </a:rPr>
              <a:t>结合</a:t>
            </a:r>
            <a:r>
              <a:rPr sz="1800">
                <a:latin typeface="微软雅黑"/>
                <a:cs typeface="微软雅黑"/>
              </a:rPr>
              <a:t>NCBD</a:t>
            </a:r>
            <a:r>
              <a:rPr sz="1800" spc="30">
                <a:latin typeface="微软雅黑"/>
                <a:cs typeface="微软雅黑"/>
              </a:rPr>
              <a:t>自有的数据监测系统，通过对线上消费者公开的评价进行监测，对相关公开 </a:t>
            </a:r>
            <a:r>
              <a:rPr sz="1800">
                <a:latin typeface="微软雅黑"/>
                <a:cs typeface="微软雅黑"/>
              </a:rPr>
              <a:t>数据进行综合分析。</a:t>
            </a:r>
            <a:endParaRPr sz="1800">
              <a:latin typeface="微软雅黑"/>
              <a:cs typeface="微软雅黑"/>
            </a:endParaRPr>
          </a:p>
          <a:p>
            <a:pPr marL="397510" marR="7620" indent="-384810">
              <a:lnSpc>
                <a:spcPct val="148100"/>
              </a:lnSpc>
              <a:spcBef>
                <a:spcPts val="800"/>
              </a:spcBef>
              <a:buSzPct val="122222"/>
              <a:buFont typeface="Arial"/>
              <a:buChar char="•"/>
              <a:tabLst>
                <a:tab pos="396875"/>
                <a:tab pos="397510"/>
              </a:tabLst>
            </a:pPr>
            <a:r>
              <a:rPr sz="1800" spc="10">
                <a:latin typeface="微软雅黑"/>
                <a:cs typeface="微软雅黑"/>
              </a:rPr>
              <a:t>样本说明：本次用户调研采用线上调研形</a:t>
            </a:r>
            <a:r>
              <a:rPr sz="1800" spc="5">
                <a:latin typeface="微软雅黑"/>
                <a:cs typeface="微软雅黑"/>
              </a:rPr>
              <a:t>式</a:t>
            </a:r>
            <a:r>
              <a:rPr sz="1800" spc="10">
                <a:latin typeface="微软雅黑"/>
                <a:cs typeface="微软雅黑"/>
              </a:rPr>
              <a:t>，共回收有效问</a:t>
            </a:r>
            <a:r>
              <a:rPr sz="1800" spc="5">
                <a:latin typeface="微软雅黑"/>
                <a:cs typeface="微软雅黑"/>
              </a:rPr>
              <a:t>卷</a:t>
            </a:r>
            <a:r>
              <a:rPr sz="1800" spc="-10">
                <a:latin typeface="微软雅黑"/>
                <a:cs typeface="微软雅黑"/>
              </a:rPr>
              <a:t>138</a:t>
            </a:r>
            <a:r>
              <a:rPr sz="1800">
                <a:latin typeface="微软雅黑"/>
                <a:cs typeface="微软雅黑"/>
              </a:rPr>
              <a:t>0</a:t>
            </a:r>
            <a:r>
              <a:rPr sz="1800" spc="10">
                <a:latin typeface="微软雅黑"/>
                <a:cs typeface="微软雅黑"/>
              </a:rPr>
              <a:t>份，样本覆盖各个年 </a:t>
            </a:r>
            <a:r>
              <a:rPr sz="1800">
                <a:latin typeface="微软雅黑"/>
                <a:cs typeface="微软雅黑"/>
              </a:rPr>
              <a:t>龄层的主要烧仙草消费者；调研时间为</a:t>
            </a:r>
            <a:r>
              <a:rPr sz="1800" spc="-10">
                <a:latin typeface="微软雅黑"/>
                <a:cs typeface="微软雅黑"/>
              </a:rPr>
              <a:t>2020</a:t>
            </a:r>
            <a:r>
              <a:rPr sz="1800">
                <a:latin typeface="微软雅黑"/>
                <a:cs typeface="微软雅黑"/>
              </a:rPr>
              <a:t>年</a:t>
            </a:r>
            <a:r>
              <a:rPr sz="1800" spc="-10">
                <a:latin typeface="微软雅黑"/>
                <a:cs typeface="微软雅黑"/>
              </a:rPr>
              <a:t>12</a:t>
            </a:r>
            <a:r>
              <a:rPr sz="1800">
                <a:latin typeface="微软雅黑"/>
                <a:cs typeface="微软雅黑"/>
              </a:rPr>
              <a:t>月</a:t>
            </a:r>
            <a:r>
              <a:rPr sz="1800" spc="-10">
                <a:latin typeface="微软雅黑"/>
                <a:cs typeface="微软雅黑"/>
              </a:rPr>
              <a:t>1—11</a:t>
            </a:r>
            <a:r>
              <a:rPr sz="1800">
                <a:latin typeface="微软雅黑"/>
                <a:cs typeface="微软雅黑"/>
              </a:rPr>
              <a:t>日。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研究方法</a:t>
            </a:r>
            <a:endParaRPr sz="2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核心观点</a:t>
            </a:r>
            <a:endParaRPr sz="2800"/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3413" y="1323340"/>
            <a:ext cx="9474200" cy="4833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Font typeface="Wingdings"/>
              <a:buChar char=""/>
              <a:tabLst>
                <a:tab pos="298450"/>
              </a:tabLst>
            </a:pPr>
            <a:r>
              <a:rPr sz="1800" spc="-10">
                <a:latin typeface="微软雅黑"/>
                <a:cs typeface="微软雅黑"/>
              </a:rPr>
              <a:t>2020</a:t>
            </a:r>
            <a:r>
              <a:rPr sz="1800">
                <a:latin typeface="微软雅黑"/>
                <a:cs typeface="微软雅黑"/>
              </a:rPr>
              <a:t>年中国烧仙草消费者规模预计突破</a:t>
            </a:r>
            <a:r>
              <a:rPr sz="1800" spc="-10">
                <a:latin typeface="微软雅黑"/>
                <a:cs typeface="微软雅黑"/>
              </a:rPr>
              <a:t>1</a:t>
            </a:r>
            <a:r>
              <a:rPr sz="1800">
                <a:latin typeface="微软雅黑"/>
                <a:cs typeface="微软雅黑"/>
              </a:rPr>
              <a:t>亿人；每</a:t>
            </a:r>
            <a:r>
              <a:rPr sz="1800" spc="-10">
                <a:latin typeface="微软雅黑"/>
                <a:cs typeface="微软雅黑"/>
              </a:rPr>
              <a:t>3</a:t>
            </a:r>
            <a:r>
              <a:rPr sz="1800">
                <a:latin typeface="微软雅黑"/>
                <a:cs typeface="微软雅黑"/>
              </a:rPr>
              <a:t>个喝过奶茶的人中就有</a:t>
            </a:r>
            <a:r>
              <a:rPr sz="1800" spc="-10">
                <a:latin typeface="微软雅黑"/>
                <a:cs typeface="微软雅黑"/>
              </a:rPr>
              <a:t>1</a:t>
            </a:r>
            <a:r>
              <a:rPr sz="1800">
                <a:latin typeface="微软雅黑"/>
                <a:cs typeface="微软雅黑"/>
              </a:rPr>
              <a:t>个喝过烧仙草；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Wingdings"/>
              <a:buChar char=""/>
            </a:pPr>
            <a:endParaRPr sz="1700">
              <a:latin typeface="微软雅黑"/>
              <a:cs typeface="微软雅黑"/>
            </a:endParaRPr>
          </a:p>
          <a:p>
            <a:pPr marL="298450" marR="50800" indent="-285750">
              <a:lnSpc>
                <a:spcPct val="152800"/>
              </a:lnSpc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得益于悸动烧仙草等主要品牌对烧仙草的大力推广，</a:t>
            </a:r>
            <a:r>
              <a:rPr sz="1800" spc="-10">
                <a:latin typeface="微软雅黑"/>
                <a:cs typeface="微软雅黑"/>
              </a:rPr>
              <a:t>96</a:t>
            </a:r>
            <a:r>
              <a:rPr sz="1800">
                <a:latin typeface="微软雅黑"/>
                <a:cs typeface="微软雅黑"/>
              </a:rPr>
              <a:t>.</a:t>
            </a:r>
            <a:r>
              <a:rPr sz="1800" spc="-10">
                <a:latin typeface="微软雅黑"/>
                <a:cs typeface="微软雅黑"/>
              </a:rPr>
              <a:t>1</a:t>
            </a:r>
            <a:r>
              <a:rPr sz="1800" spc="-5">
                <a:latin typeface="微软雅黑"/>
                <a:cs typeface="微软雅黑"/>
              </a:rPr>
              <a:t>%</a:t>
            </a:r>
            <a:r>
              <a:rPr sz="1800">
                <a:latin typeface="微软雅黑"/>
                <a:cs typeface="微软雅黑"/>
              </a:rPr>
              <a:t>的奶茶消费者都听过烧仙草，烧 仙草已有较高的普及度与知名度；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Wingdings"/>
              <a:buChar char=""/>
            </a:pPr>
            <a:endParaRPr sz="1650">
              <a:latin typeface="微软雅黑"/>
              <a:cs typeface="微软雅黑"/>
            </a:endParaRPr>
          </a:p>
          <a:p>
            <a:pPr marL="298450" marR="24130" indent="-285750">
              <a:lnSpc>
                <a:spcPct val="152800"/>
              </a:lnSpc>
              <a:spcBef>
                <a:spcPts val="5"/>
              </a:spcBef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在消费者眼中，烧仙草是火锅的最佳伴侣；此外，烧烤、川菜与烘焙也是比较好的烧仙草“ 搭档”；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Font typeface="Wingdings"/>
              <a:buChar char=""/>
            </a:pPr>
            <a:endParaRPr sz="1750">
              <a:latin typeface="微软雅黑"/>
              <a:cs typeface="微软雅黑"/>
            </a:endParaRPr>
          </a:p>
          <a:p>
            <a:pPr marL="298450" marR="24130" indent="-285750">
              <a:lnSpc>
                <a:spcPct val="148100"/>
              </a:lnSpc>
              <a:spcBef>
                <a:spcPts val="5"/>
              </a:spcBef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“逛街”与“下午茶”是烧仙草的主要消费场景；近三成消费者表示对烧仙草的“爱”不需 要特别理由；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Wingdings"/>
              <a:buChar char=""/>
            </a:pPr>
            <a:endParaRPr sz="235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烧仙草配料：芋圆、珍珠</a:t>
            </a:r>
            <a:r>
              <a:rPr sz="1800" spc="5">
                <a:latin typeface="微软雅黑"/>
                <a:cs typeface="微软雅黑"/>
              </a:rPr>
              <a:t>/</a:t>
            </a:r>
            <a:r>
              <a:rPr sz="1800">
                <a:latin typeface="微软雅黑"/>
                <a:cs typeface="微软雅黑"/>
              </a:rPr>
              <a:t>脆啵啵最受消费者欢迎；红豆、葡萄干、芋泥与椰果颇受青睐；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核心观点</a:t>
            </a:r>
            <a:endParaRPr sz="2800"/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3415" y="1307465"/>
            <a:ext cx="9199880" cy="441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在配料方面，男性更爱红豆、花生碎与葡萄干；女性最喜欢芋圆、珍珠与芋泥；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Wingdings"/>
              <a:buChar char=""/>
            </a:pPr>
            <a:endParaRPr sz="235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下午是烧仙草的消费高峰期</a:t>
            </a:r>
            <a:r>
              <a:rPr sz="1800" spc="-5">
                <a:latin typeface="微软雅黑"/>
                <a:cs typeface="微软雅黑"/>
              </a:rPr>
              <a:t>；8.7%</a:t>
            </a:r>
            <a:r>
              <a:rPr sz="1800">
                <a:latin typeface="微软雅黑"/>
                <a:cs typeface="微软雅黑"/>
              </a:rPr>
              <a:t>的消费者会在宵夜时段考虑烧仙草；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Wingdings"/>
              <a:buChar char=""/>
            </a:pPr>
            <a:endParaRPr sz="235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超过一半的烧仙草消费者为大学及以上学历；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  <a:buFont typeface="Wingdings"/>
              <a:buChar char=""/>
            </a:pPr>
            <a:endParaRPr sz="1750">
              <a:latin typeface="微软雅黑"/>
              <a:cs typeface="微软雅黑"/>
            </a:endParaRPr>
          </a:p>
          <a:p>
            <a:pPr marL="298450" marR="5080" indent="-285750">
              <a:lnSpc>
                <a:spcPct val="148100"/>
              </a:lnSpc>
              <a:buFont typeface="Wingdings"/>
              <a:buChar char=""/>
              <a:tabLst>
                <a:tab pos="298450"/>
              </a:tabLst>
            </a:pPr>
            <a:r>
              <a:rPr sz="1800" spc="-10">
                <a:latin typeface="微软雅黑"/>
                <a:cs typeface="微软雅黑"/>
              </a:rPr>
              <a:t>41</a:t>
            </a:r>
            <a:r>
              <a:rPr sz="1800">
                <a:latin typeface="微软雅黑"/>
                <a:cs typeface="微软雅黑"/>
              </a:rPr>
              <a:t>.</a:t>
            </a:r>
            <a:r>
              <a:rPr sz="1800" spc="-10">
                <a:latin typeface="微软雅黑"/>
                <a:cs typeface="微软雅黑"/>
              </a:rPr>
              <a:t>9</a:t>
            </a:r>
            <a:r>
              <a:rPr sz="1800" spc="-5">
                <a:latin typeface="微软雅黑"/>
                <a:cs typeface="微软雅黑"/>
              </a:rPr>
              <a:t>%</a:t>
            </a:r>
            <a:r>
              <a:rPr sz="1800">
                <a:latin typeface="微软雅黑"/>
                <a:cs typeface="微软雅黑"/>
              </a:rPr>
              <a:t>的烧仙草消费者认为，烧仙草是用仙草粉加水熬煮再冷凝而成的；对于烧仙草的做 法，消费者缺乏专业认知；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  <a:buFont typeface="Wingdings"/>
              <a:buChar char=""/>
            </a:pPr>
            <a:endParaRPr sz="1750">
              <a:latin typeface="微软雅黑"/>
              <a:cs typeface="微软雅黑"/>
            </a:endParaRPr>
          </a:p>
          <a:p>
            <a:pPr marL="298450" marR="100330" indent="-285750">
              <a:lnSpc>
                <a:spcPct val="148100"/>
              </a:lnSpc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近</a:t>
            </a:r>
            <a:r>
              <a:rPr sz="1800" spc="-10">
                <a:latin typeface="微软雅黑"/>
                <a:cs typeface="微软雅黑"/>
              </a:rPr>
              <a:t>6</a:t>
            </a:r>
            <a:r>
              <a:rPr sz="1800">
                <a:latin typeface="微软雅黑"/>
                <a:cs typeface="微软雅黑"/>
              </a:rPr>
              <a:t>成奶茶消费者认为烧仙草比普通奶茶功能更加丰富；</a:t>
            </a:r>
            <a:r>
              <a:rPr sz="1800" spc="-10">
                <a:latin typeface="微软雅黑"/>
                <a:cs typeface="微软雅黑"/>
              </a:rPr>
              <a:t>55</a:t>
            </a:r>
            <a:r>
              <a:rPr sz="1800">
                <a:latin typeface="微软雅黑"/>
                <a:cs typeface="微软雅黑"/>
              </a:rPr>
              <a:t>.</a:t>
            </a:r>
            <a:r>
              <a:rPr sz="1800" spc="-10">
                <a:latin typeface="微软雅黑"/>
                <a:cs typeface="微软雅黑"/>
              </a:rPr>
              <a:t>4</a:t>
            </a:r>
            <a:r>
              <a:rPr sz="1800" spc="-5">
                <a:latin typeface="微软雅黑"/>
                <a:cs typeface="微软雅黑"/>
              </a:rPr>
              <a:t>%</a:t>
            </a:r>
            <a:r>
              <a:rPr sz="1800">
                <a:latin typeface="微软雅黑"/>
                <a:cs typeface="微软雅黑"/>
              </a:rPr>
              <a:t>的消费者对于其“多料” 更加认可；有</a:t>
            </a:r>
            <a:r>
              <a:rPr sz="1800" spc="-10">
                <a:latin typeface="微软雅黑"/>
                <a:cs typeface="微软雅黑"/>
              </a:rPr>
              <a:t>30.7%</a:t>
            </a:r>
            <a:r>
              <a:rPr sz="1800">
                <a:latin typeface="微软雅黑"/>
                <a:cs typeface="微软雅黑"/>
              </a:rPr>
              <a:t>的消费者认为烧仙草比其他奶茶更健康；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核心观点</a:t>
            </a:r>
            <a:endParaRPr sz="2800"/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3415" y="1323639"/>
            <a:ext cx="9226550" cy="4152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5080" indent="-285750" algn="just">
              <a:lnSpc>
                <a:spcPct val="152800"/>
              </a:lnSpc>
              <a:spcBef>
                <a:spcPts val="100"/>
              </a:spcBef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重度消费者对于烧仙草功能方面（清火祛湿、美容养颜以及低卡低脂肪等）的认知较高， 更懂烧仙草；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Wingdings"/>
              <a:buChar char=""/>
            </a:pPr>
            <a:endParaRPr sz="235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在烧仙草重度消费者中</a:t>
            </a:r>
            <a:r>
              <a:rPr sz="1800" spc="-10">
                <a:latin typeface="微软雅黑"/>
                <a:cs typeface="微软雅黑"/>
              </a:rPr>
              <a:t>，25—30</a:t>
            </a:r>
            <a:r>
              <a:rPr sz="1800">
                <a:latin typeface="微软雅黑"/>
                <a:cs typeface="微软雅黑"/>
              </a:rPr>
              <a:t>岁之间比例达</a:t>
            </a:r>
            <a:r>
              <a:rPr sz="1800" spc="-10">
                <a:latin typeface="微软雅黑"/>
                <a:cs typeface="微软雅黑"/>
              </a:rPr>
              <a:t>46.3%；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Font typeface="Wingdings"/>
              <a:buChar char=""/>
            </a:pPr>
            <a:endParaRPr sz="230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从重度消费者的职业分布来看，自由职业者与个体经营者比例最高；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Wingdings"/>
              <a:buChar char=""/>
            </a:pPr>
            <a:endParaRPr sz="1750">
              <a:latin typeface="微软雅黑"/>
              <a:cs typeface="微软雅黑"/>
            </a:endParaRPr>
          </a:p>
          <a:p>
            <a:pPr marL="298450" marR="5080" indent="-285750" algn="just">
              <a:lnSpc>
                <a:spcPct val="150500"/>
              </a:lnSpc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中国烧仙草（饮品）市场的专业玩家典型代表有悸动烧仙草与书亦烧仙草，它们对烧仙草 的理解较为深入，其招牌主打产品就是烧仙草，无论是在产品的专业性、品牌知名度还是 产业链的构建方面都远超其他玩家；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1734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核心观点</a:t>
            </a:r>
            <a:endParaRPr sz="2800"/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3413" y="1529379"/>
            <a:ext cx="9683750" cy="3746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marR="203200" indent="-285750">
              <a:lnSpc>
                <a:spcPct val="152800"/>
              </a:lnSpc>
              <a:spcBef>
                <a:spcPts val="100"/>
              </a:spcBef>
              <a:buFont typeface="Wingdings"/>
              <a:buChar char=""/>
              <a:tabLst>
                <a:tab pos="298450"/>
              </a:tabLst>
            </a:pPr>
            <a:r>
              <a:rPr sz="1800" spc="-10">
                <a:latin typeface="微软雅黑"/>
                <a:cs typeface="微软雅黑"/>
              </a:rPr>
              <a:t>2020</a:t>
            </a:r>
            <a:r>
              <a:rPr sz="1800">
                <a:latin typeface="微软雅黑"/>
                <a:cs typeface="微软雅黑"/>
              </a:rPr>
              <a:t>年烧仙草门店（含甜品）数量突破</a:t>
            </a:r>
            <a:r>
              <a:rPr sz="1800" spc="-10">
                <a:latin typeface="微软雅黑"/>
                <a:cs typeface="微软雅黑"/>
              </a:rPr>
              <a:t>30000</a:t>
            </a:r>
            <a:r>
              <a:rPr sz="1800">
                <a:latin typeface="微软雅黑"/>
                <a:cs typeface="微软雅黑"/>
              </a:rPr>
              <a:t>家，其中</a:t>
            </a:r>
            <a:r>
              <a:rPr sz="1800" spc="-10">
                <a:latin typeface="微软雅黑"/>
                <a:cs typeface="微软雅黑"/>
              </a:rPr>
              <a:t>20</a:t>
            </a:r>
            <a:r>
              <a:rPr sz="1800">
                <a:latin typeface="微软雅黑"/>
                <a:cs typeface="微软雅黑"/>
              </a:rPr>
              <a:t>.</a:t>
            </a:r>
            <a:r>
              <a:rPr sz="1800" spc="-10">
                <a:latin typeface="微软雅黑"/>
                <a:cs typeface="微软雅黑"/>
              </a:rPr>
              <a:t>5</a:t>
            </a:r>
            <a:r>
              <a:rPr sz="1800" spc="-5">
                <a:latin typeface="微软雅黑"/>
                <a:cs typeface="微软雅黑"/>
              </a:rPr>
              <a:t>%</a:t>
            </a:r>
            <a:r>
              <a:rPr sz="1800">
                <a:latin typeface="微软雅黑"/>
                <a:cs typeface="微软雅黑"/>
              </a:rPr>
              <a:t>位于广东省内，四川省门店数 量占比</a:t>
            </a:r>
            <a:r>
              <a:rPr sz="1800" spc="-5">
                <a:latin typeface="微软雅黑"/>
                <a:cs typeface="微软雅黑"/>
              </a:rPr>
              <a:t>9.1%；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Wingdings"/>
              <a:buChar char=""/>
            </a:pPr>
            <a:endParaRPr sz="235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烧仙草市场主要问题：行业标准缺乏，消费认知不足；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buFont typeface="Wingdings"/>
              <a:buChar char=""/>
            </a:pPr>
            <a:endParaRPr sz="230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中国烧仙草饮品市场格局在短期内很难改变，悸动烧仙草与书亦烧仙草双雄对峙的局面将持续</a:t>
            </a:r>
            <a:endParaRPr sz="1800">
              <a:latin typeface="微软雅黑"/>
              <a:cs typeface="微软雅黑"/>
            </a:endParaRPr>
          </a:p>
          <a:p>
            <a:pPr marL="298450">
              <a:lnSpc>
                <a:spcPct val="100000"/>
              </a:lnSpc>
              <a:spcBef>
                <a:spcPts val="1140"/>
              </a:spcBef>
            </a:pPr>
            <a:r>
              <a:rPr sz="1800">
                <a:latin typeface="微软雅黑"/>
                <a:cs typeface="微软雅黑"/>
              </a:rPr>
              <a:t>，在很长一段时间内双方都将是一种互相竞争、互相促进的状态；</a:t>
            </a:r>
            <a:endParaRPr sz="1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"/>
              <a:tabLst>
                <a:tab pos="298450"/>
              </a:tabLst>
            </a:pPr>
            <a:r>
              <a:rPr sz="1800">
                <a:latin typeface="微软雅黑"/>
                <a:cs typeface="微软雅黑"/>
              </a:rPr>
              <a:t>随着中华文化的持续输出，作为特色文化载体之一的烧仙草，在海外的市场空间会越来越大。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1640">
              <a:lnSpc>
                <a:spcPct val="100000"/>
              </a:lnSpc>
              <a:spcBef>
                <a:spcPts val="100"/>
              </a:spcBef>
            </a:pPr>
            <a:r>
              <a:rPr/>
              <a:t>基础篇：初识烧仙草，不止是有料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35356"/>
            <a:ext cx="1803400" cy="4406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烧仙草简介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21914" y="1050924"/>
            <a:ext cx="7698105" cy="500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5800"/>
              </a:lnSpc>
              <a:spcBef>
                <a:spcPts val="100"/>
              </a:spcBef>
            </a:pPr>
            <a:r>
              <a:rPr sz="1600">
                <a:latin typeface="微软雅黑"/>
                <a:cs typeface="微软雅黑"/>
              </a:rPr>
              <a:t>仙草</a:t>
            </a:r>
            <a:r>
              <a:rPr sz="1600" spc="-5">
                <a:latin typeface="微软雅黑"/>
                <a:cs typeface="微软雅黑"/>
              </a:rPr>
              <a:t>（Mesona</a:t>
            </a:r>
            <a:r>
              <a:rPr sz="1600" spc="-20">
                <a:latin typeface="微软雅黑"/>
                <a:cs typeface="微软雅黑"/>
              </a:rPr>
              <a:t> </a:t>
            </a:r>
            <a:r>
              <a:rPr sz="1600" spc="-5">
                <a:latin typeface="微软雅黑"/>
                <a:cs typeface="微软雅黑"/>
              </a:rPr>
              <a:t>Chinensis</a:t>
            </a:r>
            <a:r>
              <a:rPr sz="1600" spc="-25">
                <a:latin typeface="微软雅黑"/>
                <a:cs typeface="微软雅黑"/>
              </a:rPr>
              <a:t> </a:t>
            </a:r>
            <a:r>
              <a:rPr sz="1600">
                <a:latin typeface="微软雅黑"/>
                <a:cs typeface="微软雅黑"/>
              </a:rPr>
              <a:t>Benth）又名仙人草、凉粉草，具有降温解暑、清心除火的 功效，相传是在射掉</a:t>
            </a:r>
            <a:r>
              <a:rPr sz="1600" spc="-5">
                <a:latin typeface="微软雅黑"/>
                <a:cs typeface="微软雅黑"/>
              </a:rPr>
              <a:t>9</a:t>
            </a:r>
            <a:r>
              <a:rPr sz="1600">
                <a:latin typeface="微软雅黑"/>
                <a:cs typeface="微软雅黑"/>
              </a:rPr>
              <a:t>个太阳的后羿的坟头长出后繁殖的。</a:t>
            </a:r>
            <a:endParaRPr sz="1600">
              <a:latin typeface="微软雅黑"/>
              <a:cs typeface="微软雅黑"/>
            </a:endParaRPr>
          </a:p>
          <a:p>
            <a:pPr marL="12700" marR="158750" algn="just">
              <a:lnSpc>
                <a:spcPct val="151000"/>
              </a:lnSpc>
              <a:spcBef>
                <a:spcPts val="1600"/>
              </a:spcBef>
            </a:pPr>
            <a:r>
              <a:rPr sz="1600">
                <a:latin typeface="微软雅黑"/>
                <a:cs typeface="微软雅黑"/>
              </a:rPr>
              <a:t>仙草在低海拔山麓地区较常见，主要分布于国内的福建、广东、台湾等地，以及国外 的日本和东南亚地区（其中越南仙草比较出名）。在国内比较有名的仙草产地有台湾 新竹县的关西镇，和福建龙岩市的武平县，后者又被称为“中国仙草之乡”。</a:t>
            </a:r>
            <a:endParaRPr sz="1600">
              <a:latin typeface="微软雅黑"/>
              <a:cs typeface="微软雅黑"/>
            </a:endParaRPr>
          </a:p>
          <a:p>
            <a:pPr marL="12700" marR="158750" algn="just">
              <a:lnSpc>
                <a:spcPct val="149700"/>
              </a:lnSpc>
              <a:spcBef>
                <a:spcPts val="1625"/>
              </a:spcBef>
            </a:pPr>
            <a:r>
              <a:rPr sz="1600">
                <a:latin typeface="微软雅黑"/>
                <a:cs typeface="微软雅黑"/>
              </a:rPr>
              <a:t>烧仙草是福建、台湾地区的传统特色饮品，国内正宗的古早做法是用草直接“烧”煮 的：先把仙草晒成仙草干，然后用慢火熬煮，再加上专用的食用淀粉（如大米淀粉、 马铃薯淀粉），使之凝结成仙草冻。仙草冻清凉去火，堪称消暑圣品。冬季热卖的烧 仙草，则是趁其尚未凝固之际，加入红豆、花生等配料，热乎乎、浓稠稠，为寒冬中 一道上佳的甜品。</a:t>
            </a:r>
            <a:endParaRPr sz="1600">
              <a:latin typeface="微软雅黑"/>
              <a:cs typeface="微软雅黑"/>
            </a:endParaRPr>
          </a:p>
          <a:p>
            <a:pPr marL="12700" marR="158750">
              <a:lnSpc>
                <a:spcPct val="145800"/>
              </a:lnSpc>
              <a:spcBef>
                <a:spcPts val="1700"/>
              </a:spcBef>
            </a:pPr>
            <a:r>
              <a:rPr sz="1600">
                <a:latin typeface="微软雅黑"/>
                <a:cs typeface="微软雅黑"/>
              </a:rPr>
              <a:t>可以看出，烧仙草在诞生之初就自带“有料”基因，这也是后来各家烧仙草茶饮企业 以“有料”作为主要卖点的来源。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99720" y="2327275"/>
            <a:ext cx="2014220" cy="141541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35356"/>
            <a:ext cx="1803400" cy="4406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仙草的功效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99054" y="854710"/>
            <a:ext cx="7209790" cy="5549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985">
              <a:lnSpc>
                <a:spcPct val="145800"/>
              </a:lnSpc>
              <a:spcBef>
                <a:spcPts val="100"/>
              </a:spcBef>
            </a:pPr>
            <a:r>
              <a:rPr sz="1600" spc="10">
                <a:latin typeface="微软雅黑"/>
                <a:cs typeface="微软雅黑"/>
              </a:rPr>
              <a:t>仙草是一种重要的药食两用的植物资源，全草干样含有约70%仙草碳水化合物</a:t>
            </a:r>
            <a:r>
              <a:rPr sz="1600">
                <a:latin typeface="微软雅黑"/>
                <a:cs typeface="微软雅黑"/>
              </a:rPr>
              <a:t>， 少量蛋白质、脂肪、色素等，还含有较多的矿物质元素。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1000"/>
              </a:lnSpc>
              <a:spcBef>
                <a:spcPts val="1600"/>
              </a:spcBef>
            </a:pPr>
            <a:r>
              <a:rPr sz="1600" spc="15">
                <a:latin typeface="微软雅黑"/>
                <a:cs typeface="微软雅黑"/>
              </a:rPr>
              <a:t>仙草性味涩、甘、寒，具有较高的医药价</a:t>
            </a:r>
            <a:r>
              <a:rPr sz="1600" spc="10">
                <a:latin typeface="微软雅黑"/>
                <a:cs typeface="微软雅黑"/>
              </a:rPr>
              <a:t>值</a:t>
            </a:r>
            <a:r>
              <a:rPr sz="1600" spc="15">
                <a:latin typeface="微软雅黑"/>
                <a:cs typeface="微软雅黑"/>
              </a:rPr>
              <a:t>。仙草所含有的各种成分，分别具有 </a:t>
            </a:r>
            <a:r>
              <a:rPr sz="1600">
                <a:latin typeface="微软雅黑"/>
                <a:cs typeface="微软雅黑"/>
              </a:rPr>
              <a:t>以下功效：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140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buFont typeface="Arial"/>
              <a:buChar char="•"/>
              <a:tabLst>
                <a:tab pos="297815"/>
                <a:tab pos="298450"/>
              </a:tabLst>
            </a:pPr>
            <a:r>
              <a:rPr sz="1600">
                <a:latin typeface="微软雅黑"/>
                <a:cs typeface="微软雅黑"/>
              </a:rPr>
              <a:t>第一，多糖，具有增强和提高机体免疫机能的作用；</a:t>
            </a:r>
            <a:endParaRPr sz="160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spcBef>
                <a:spcPts val="980"/>
              </a:spcBef>
              <a:buFont typeface="Arial"/>
              <a:buChar char="•"/>
              <a:tabLst>
                <a:tab pos="297815"/>
                <a:tab pos="298450"/>
              </a:tabLst>
            </a:pPr>
            <a:r>
              <a:rPr sz="1600">
                <a:latin typeface="微软雅黑"/>
                <a:cs typeface="微软雅黑"/>
              </a:rPr>
              <a:t>第二，黄酮类物质，可以抑制癌细胞的生长、降低血压；</a:t>
            </a:r>
            <a:endParaRPr sz="160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spcBef>
                <a:spcPts val="880"/>
              </a:spcBef>
              <a:buFont typeface="Arial"/>
              <a:buChar char="•"/>
              <a:tabLst>
                <a:tab pos="297815"/>
                <a:tab pos="298450"/>
              </a:tabLst>
            </a:pPr>
            <a:r>
              <a:rPr sz="1600">
                <a:latin typeface="微软雅黑"/>
                <a:cs typeface="微软雅黑"/>
              </a:rPr>
              <a:t>第三，少量脂肪和蛋白质，具有排毒祛湿的功效；</a:t>
            </a:r>
            <a:endParaRPr sz="160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spcBef>
                <a:spcPts val="980"/>
              </a:spcBef>
              <a:buFont typeface="Arial"/>
              <a:buChar char="•"/>
              <a:tabLst>
                <a:tab pos="297815"/>
                <a:tab pos="298450"/>
              </a:tabLst>
            </a:pPr>
            <a:r>
              <a:rPr sz="1600">
                <a:latin typeface="微软雅黑"/>
                <a:cs typeface="微软雅黑"/>
              </a:rPr>
              <a:t>第四，微量元素，具有抑制自由基形成、抗衰老、抗癌的作用，美容养颜；</a:t>
            </a:r>
            <a:endParaRPr sz="160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spcBef>
                <a:spcPts val="980"/>
              </a:spcBef>
              <a:buFont typeface="Arial"/>
              <a:buChar char="•"/>
              <a:tabLst>
                <a:tab pos="297815"/>
                <a:tab pos="298450"/>
              </a:tabLst>
            </a:pPr>
            <a:r>
              <a:rPr sz="1600">
                <a:latin typeface="微软雅黑"/>
                <a:cs typeface="微软雅黑"/>
              </a:rPr>
              <a:t>第五，香精素，有镇静、清凉解毒利水的功效；</a:t>
            </a:r>
            <a:endParaRPr sz="1600">
              <a:latin typeface="微软雅黑"/>
              <a:cs typeface="微软雅黑"/>
            </a:endParaRPr>
          </a:p>
          <a:p>
            <a:pPr marL="298450" indent="-285750">
              <a:lnSpc>
                <a:spcPct val="100000"/>
              </a:lnSpc>
              <a:spcBef>
                <a:spcPts val="980"/>
              </a:spcBef>
              <a:buFont typeface="Arial"/>
              <a:buChar char="•"/>
              <a:tabLst>
                <a:tab pos="297815"/>
                <a:tab pos="298450"/>
              </a:tabLst>
            </a:pPr>
            <a:r>
              <a:rPr sz="1600">
                <a:latin typeface="微软雅黑"/>
                <a:cs typeface="微软雅黑"/>
              </a:rPr>
              <a:t>第六，维生素，能调节和增强生理机能等。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45800"/>
              </a:lnSpc>
              <a:spcBef>
                <a:spcPts val="1300"/>
              </a:spcBef>
            </a:pPr>
            <a:r>
              <a:rPr sz="1600" spc="15">
                <a:latin typeface="微软雅黑"/>
                <a:cs typeface="微软雅黑"/>
              </a:rPr>
              <a:t>作为传统特色饮品，烧仙草的主要功效是清热降</a:t>
            </a:r>
            <a:r>
              <a:rPr sz="1600" spc="10">
                <a:latin typeface="微软雅黑"/>
                <a:cs typeface="微软雅黑"/>
              </a:rPr>
              <a:t>火</a:t>
            </a:r>
            <a:r>
              <a:rPr sz="1600" spc="15">
                <a:latin typeface="微软雅黑"/>
                <a:cs typeface="微软雅黑"/>
              </a:rPr>
              <a:t>，而且能美容养颜，营养价值 </a:t>
            </a:r>
            <a:r>
              <a:rPr sz="1600">
                <a:latin typeface="微软雅黑"/>
                <a:cs typeface="微软雅黑"/>
              </a:rPr>
              <a:t>丰富，受到众多消费者的喜爱。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600">
                <a:latin typeface="微软雅黑"/>
                <a:cs typeface="微软雅黑"/>
              </a:rPr>
              <a:t>不过需要提醒的是，烧仙草虽然好，但孕妇、脾胃虚弱和尿频的人不宜多吃。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46379" y="2218689"/>
            <a:ext cx="2044064" cy="138239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35356"/>
            <a:ext cx="2870200" cy="4406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烧仙草的市场现状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230754" y="988694"/>
            <a:ext cx="8104505" cy="508000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203835" algn="just">
              <a:lnSpc>
                <a:spcPct val="148400"/>
              </a:lnSpc>
              <a:spcBef>
                <a:spcPts val="50"/>
              </a:spcBef>
            </a:pPr>
            <a:r>
              <a:rPr sz="1600" spc="30">
                <a:latin typeface="微软雅黑"/>
                <a:cs typeface="微软雅黑"/>
              </a:rPr>
              <a:t>市面上最初的仙草产品，包括仙草冻粉、仙草茶保健饮料、仙草果冻以及大众熟知的一 些凉茶（如王老吉）等。随着茶饮行业的快速发展，对仙草等材料的开发逐渐受到了市 </a:t>
            </a:r>
            <a:r>
              <a:rPr sz="1600">
                <a:latin typeface="微软雅黑"/>
                <a:cs typeface="微软雅黑"/>
              </a:rPr>
              <a:t>场的重视，自</a:t>
            </a:r>
            <a:r>
              <a:rPr sz="1600" spc="-5">
                <a:latin typeface="微软雅黑"/>
                <a:cs typeface="微软雅黑"/>
              </a:rPr>
              <a:t>2007</a:t>
            </a:r>
            <a:r>
              <a:rPr sz="1600">
                <a:latin typeface="微软雅黑"/>
                <a:cs typeface="微软雅黑"/>
              </a:rPr>
              <a:t>年悸动烧仙草创立以来，烧仙草茶饮到现在已经蔚然成风。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49300"/>
              </a:lnSpc>
              <a:spcBef>
                <a:spcPts val="1835"/>
              </a:spcBef>
            </a:pPr>
            <a:r>
              <a:rPr sz="1600" spc="30">
                <a:latin typeface="微软雅黑"/>
                <a:cs typeface="微软雅黑"/>
              </a:rPr>
              <a:t>纵观国内茶饮市场，主打烧仙草的茶饮品牌有悸动烧仙草、书亦烧仙草这两大代表品</a:t>
            </a:r>
            <a:r>
              <a:rPr sz="1600" spc="25">
                <a:latin typeface="微软雅黑"/>
                <a:cs typeface="微软雅黑"/>
              </a:rPr>
              <a:t>牌</a:t>
            </a:r>
            <a:r>
              <a:rPr sz="1600">
                <a:latin typeface="微软雅黑"/>
                <a:cs typeface="微软雅黑"/>
              </a:rPr>
              <a:t>， </a:t>
            </a:r>
            <a:r>
              <a:rPr sz="1600" spc="30">
                <a:latin typeface="微软雅黑"/>
                <a:cs typeface="微软雅黑"/>
              </a:rPr>
              <a:t>以及鲜芋仙、八婆婆烧仙草、黄七姑烧仙草等，主要分布于福建、广东和上海等区域</a:t>
            </a:r>
            <a:r>
              <a:rPr sz="1600">
                <a:latin typeface="微软雅黑"/>
                <a:cs typeface="微软雅黑"/>
              </a:rPr>
              <a:t>。 </a:t>
            </a:r>
            <a:r>
              <a:rPr sz="1600" spc="20">
                <a:latin typeface="微软雅黑"/>
                <a:cs typeface="微软雅黑"/>
              </a:rPr>
              <a:t>与此同时，蜜雪冰城、1點點、益禾堂、CoCo都可、新时沏等越来越多的茶饮品牌，</a:t>
            </a:r>
            <a:r>
              <a:rPr sz="1600">
                <a:latin typeface="微软雅黑"/>
                <a:cs typeface="微软雅黑"/>
              </a:rPr>
              <a:t>开 </a:t>
            </a:r>
            <a:r>
              <a:rPr sz="1600" spc="30">
                <a:latin typeface="微软雅黑"/>
                <a:cs typeface="微软雅黑"/>
              </a:rPr>
              <a:t>始将烧仙草应用于自家产品中。可以看出，烧仙草茶饮具有较大的发展潜力和市场空</a:t>
            </a:r>
            <a:r>
              <a:rPr sz="1600" spc="25">
                <a:latin typeface="微软雅黑"/>
                <a:cs typeface="微软雅黑"/>
              </a:rPr>
              <a:t>间</a:t>
            </a:r>
            <a:r>
              <a:rPr sz="1600">
                <a:latin typeface="微软雅黑"/>
                <a:cs typeface="微软雅黑"/>
              </a:rPr>
              <a:t>。</a:t>
            </a:r>
            <a:endParaRPr sz="1600">
              <a:latin typeface="微软雅黑"/>
              <a:cs typeface="微软雅黑"/>
            </a:endParaRPr>
          </a:p>
          <a:p>
            <a:pPr marL="12700" marR="204470">
              <a:lnSpc>
                <a:spcPct val="151000"/>
              </a:lnSpc>
              <a:spcBef>
                <a:spcPts val="1800"/>
              </a:spcBef>
            </a:pPr>
            <a:r>
              <a:rPr sz="1600" spc="25">
                <a:latin typeface="微软雅黑"/>
                <a:cs typeface="微软雅黑"/>
              </a:rPr>
              <a:t>这些茶饮品牌的烧仙草产</a:t>
            </a:r>
            <a:r>
              <a:rPr sz="1600" spc="20">
                <a:latin typeface="微软雅黑"/>
                <a:cs typeface="微软雅黑"/>
              </a:rPr>
              <a:t>品</a:t>
            </a:r>
            <a:r>
              <a:rPr sz="1600" spc="25">
                <a:latin typeface="微软雅黑"/>
                <a:cs typeface="微软雅黑"/>
              </a:rPr>
              <a:t>，价格主要分布在10~20元之间。这样的价格符合大部分消 </a:t>
            </a:r>
            <a:r>
              <a:rPr sz="1600">
                <a:latin typeface="微软雅黑"/>
                <a:cs typeface="微软雅黑"/>
              </a:rPr>
              <a:t>费者的承受能力，从而有助于烧仙草茶饮的普及和推广。</a:t>
            </a:r>
            <a:endParaRPr sz="1600">
              <a:latin typeface="微软雅黑"/>
              <a:cs typeface="微软雅黑"/>
            </a:endParaRPr>
          </a:p>
          <a:p>
            <a:pPr marL="12700" marR="203835" algn="just">
              <a:lnSpc>
                <a:spcPct val="148400"/>
              </a:lnSpc>
              <a:spcBef>
                <a:spcPts val="1850"/>
              </a:spcBef>
            </a:pPr>
            <a:r>
              <a:rPr sz="1600" spc="30">
                <a:latin typeface="微软雅黑"/>
                <a:cs typeface="微软雅黑"/>
              </a:rPr>
              <a:t>目前市面上的仙草主要以传统的做法为主，随着仙草研究和胶质提取技术的进</a:t>
            </a:r>
            <a:r>
              <a:rPr sz="1600" spc="25">
                <a:latin typeface="微软雅黑"/>
                <a:cs typeface="微软雅黑"/>
              </a:rPr>
              <a:t>步</a:t>
            </a:r>
            <a:r>
              <a:rPr sz="1600" spc="30">
                <a:latin typeface="微软雅黑"/>
                <a:cs typeface="微软雅黑"/>
              </a:rPr>
              <a:t>，以及 烧仙草产量和进口量的提升，烧仙草市场将会迎来更大的发展，烧仙草茶饮也将迎来更 </a:t>
            </a:r>
            <a:r>
              <a:rPr sz="1600">
                <a:latin typeface="微软雅黑"/>
                <a:cs typeface="微软雅黑"/>
              </a:rPr>
              <a:t>多的玩家。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04190" y="2181860"/>
            <a:ext cx="1420495" cy="20669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35356"/>
            <a:ext cx="2159000" cy="4406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烧仙草在海外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24454" y="1173480"/>
            <a:ext cx="7745730" cy="472440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5080">
              <a:lnSpc>
                <a:spcPct val="148400"/>
              </a:lnSpc>
              <a:spcBef>
                <a:spcPts val="50"/>
              </a:spcBef>
            </a:pPr>
            <a:r>
              <a:rPr sz="1600" spc="45">
                <a:latin typeface="微软雅黑"/>
                <a:cs typeface="微软雅黑"/>
              </a:rPr>
              <a:t>烧仙草是流行于福建、台湾等地的传统特色饮品，“漳台仙草传统制作技</a:t>
            </a:r>
            <a:r>
              <a:rPr sz="1600" spc="40">
                <a:latin typeface="微软雅黑"/>
                <a:cs typeface="微软雅黑"/>
              </a:rPr>
              <a:t>艺</a:t>
            </a:r>
            <a:r>
              <a:rPr sz="1600" spc="45">
                <a:latin typeface="微软雅黑"/>
                <a:cs typeface="微软雅黑"/>
              </a:rPr>
              <a:t>”是福 建省省级非物质文化遗产之一，具有厚重的文化底蕴。烧仙草茶饮的头部品牌如悸 </a:t>
            </a:r>
            <a:r>
              <a:rPr sz="1600" spc="40">
                <a:latin typeface="微软雅黑"/>
                <a:cs typeface="微软雅黑"/>
              </a:rPr>
              <a:t>动烧仙草，也主打新国风，将文化特色融入到品牌形象、门店及各种物料的设计中</a:t>
            </a:r>
            <a:r>
              <a:rPr sz="1600">
                <a:latin typeface="微软雅黑"/>
                <a:cs typeface="微软雅黑"/>
              </a:rPr>
              <a:t>。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1000"/>
              </a:lnSpc>
              <a:spcBef>
                <a:spcPts val="1800"/>
              </a:spcBef>
            </a:pPr>
            <a:r>
              <a:rPr sz="1600" spc="45">
                <a:latin typeface="微软雅黑"/>
                <a:cs typeface="微软雅黑"/>
              </a:rPr>
              <a:t>近年来，随着中华文化的出海，作为特色文化载体之一的烧仙</a:t>
            </a:r>
            <a:r>
              <a:rPr sz="1600" spc="40">
                <a:latin typeface="微软雅黑"/>
                <a:cs typeface="微软雅黑"/>
              </a:rPr>
              <a:t>草</a:t>
            </a:r>
            <a:r>
              <a:rPr sz="1600" spc="45">
                <a:latin typeface="微软雅黑"/>
                <a:cs typeface="微软雅黑"/>
              </a:rPr>
              <a:t>，在海外也广受欢 </a:t>
            </a:r>
            <a:r>
              <a:rPr sz="1600" spc="40">
                <a:latin typeface="微软雅黑"/>
                <a:cs typeface="微软雅黑"/>
              </a:rPr>
              <a:t>迎，尤其是在日本和东南亚地区。其中，越南的烧仙草比较出名，产业也比较成熟</a:t>
            </a:r>
            <a:r>
              <a:rPr sz="1600">
                <a:latin typeface="微软雅黑"/>
                <a:cs typeface="微软雅黑"/>
              </a:rPr>
              <a:t>，  </a:t>
            </a:r>
            <a:r>
              <a:rPr sz="1600" spc="-5">
                <a:latin typeface="微软雅黑"/>
                <a:cs typeface="微软雅黑"/>
              </a:rPr>
              <a:t>2020</a:t>
            </a:r>
            <a:r>
              <a:rPr sz="1600">
                <a:latin typeface="微软雅黑"/>
                <a:cs typeface="微软雅黑"/>
              </a:rPr>
              <a:t>年</a:t>
            </a:r>
            <a:r>
              <a:rPr sz="1600" spc="-5">
                <a:latin typeface="微软雅黑"/>
                <a:cs typeface="微软雅黑"/>
              </a:rPr>
              <a:t>12</a:t>
            </a:r>
            <a:r>
              <a:rPr sz="1600">
                <a:latin typeface="微软雅黑"/>
                <a:cs typeface="微软雅黑"/>
              </a:rPr>
              <a:t>月</a:t>
            </a:r>
            <a:r>
              <a:rPr sz="1600" spc="-5">
                <a:latin typeface="微软雅黑"/>
                <a:cs typeface="微软雅黑"/>
              </a:rPr>
              <a:t>8</a:t>
            </a:r>
            <a:r>
              <a:rPr sz="1600">
                <a:latin typeface="微软雅黑"/>
                <a:cs typeface="微软雅黑"/>
              </a:rPr>
              <a:t>日，越南还和中国签署议定书，将向中国出口烧仙草。</a:t>
            </a:r>
            <a:endParaRPr sz="1600">
              <a:latin typeface="微软雅黑"/>
              <a:cs typeface="微软雅黑"/>
            </a:endParaRPr>
          </a:p>
          <a:p>
            <a:pPr marL="12700" marR="202565" algn="just">
              <a:lnSpc>
                <a:spcPct val="151000"/>
              </a:lnSpc>
              <a:spcBef>
                <a:spcPts val="1700"/>
              </a:spcBef>
            </a:pPr>
            <a:r>
              <a:rPr sz="1600" spc="45">
                <a:latin typeface="微软雅黑"/>
                <a:cs typeface="微软雅黑"/>
              </a:rPr>
              <a:t>在欧美地区，随着人们对茶的接受度越来越高，喜爱奶茶的年轻人也越来越</a:t>
            </a:r>
            <a:r>
              <a:rPr sz="1600" spc="40">
                <a:latin typeface="微软雅黑"/>
                <a:cs typeface="微软雅黑"/>
              </a:rPr>
              <a:t>多</a:t>
            </a:r>
            <a:r>
              <a:rPr sz="1600" spc="45">
                <a:latin typeface="微软雅黑"/>
                <a:cs typeface="微软雅黑"/>
              </a:rPr>
              <a:t>，</a:t>
            </a:r>
            <a:r>
              <a:rPr sz="1600">
                <a:latin typeface="微软雅黑"/>
                <a:cs typeface="微软雅黑"/>
              </a:rPr>
              <a:t>具 </a:t>
            </a:r>
            <a:r>
              <a:rPr sz="1600" spc="45">
                <a:latin typeface="微软雅黑"/>
                <a:cs typeface="微软雅黑"/>
              </a:rPr>
              <a:t>有中华文化特色的烧仙草也受到了众多消费者的认可。悸动烧仙</a:t>
            </a:r>
            <a:r>
              <a:rPr sz="1600" spc="40">
                <a:latin typeface="微软雅黑"/>
                <a:cs typeface="微软雅黑"/>
              </a:rPr>
              <a:t>草</a:t>
            </a:r>
            <a:r>
              <a:rPr sz="1600" spc="45">
                <a:latin typeface="微软雅黑"/>
                <a:cs typeface="微软雅黑"/>
              </a:rPr>
              <a:t>、书亦烧仙草等 </a:t>
            </a:r>
            <a:r>
              <a:rPr sz="1600">
                <a:latin typeface="微软雅黑"/>
                <a:cs typeface="微软雅黑"/>
              </a:rPr>
              <a:t>品牌，目前在欧美都开设有门店。</a:t>
            </a:r>
            <a:endParaRPr sz="1600">
              <a:latin typeface="微软雅黑"/>
              <a:cs typeface="微软雅黑"/>
            </a:endParaRPr>
          </a:p>
          <a:p>
            <a:pPr marL="12700" marR="201930">
              <a:lnSpc>
                <a:spcPct val="151000"/>
              </a:lnSpc>
              <a:spcBef>
                <a:spcPts val="1800"/>
              </a:spcBef>
            </a:pPr>
            <a:r>
              <a:rPr sz="1600" spc="45">
                <a:latin typeface="微软雅黑"/>
                <a:cs typeface="微软雅黑"/>
              </a:rPr>
              <a:t>“中国文化持续输出的时代来了”，可以预见，像烧仙草这类有传统文化特色的产 </a:t>
            </a:r>
            <a:r>
              <a:rPr sz="1600">
                <a:latin typeface="微软雅黑"/>
                <a:cs typeface="微软雅黑"/>
              </a:rPr>
              <a:t>品，在海外的市场空间会越来越大，烧仙草茶饮品牌在海外的机会也会越来越多。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99109" y="2219325"/>
            <a:ext cx="1816100" cy="136271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1640">
              <a:lnSpc>
                <a:spcPct val="100000"/>
              </a:lnSpc>
              <a:spcBef>
                <a:spcPts val="100"/>
              </a:spcBef>
            </a:pPr>
            <a:r>
              <a:rPr/>
              <a:t>用户篇：数读烧仙草，惊喜真不少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47547"/>
            <a:ext cx="6070600" cy="4406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烧仙草的热度趋势：最近十年持续上升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1774489"/>
            <a:ext cx="10795000" cy="33490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89445" y="5166196"/>
            <a:ext cx="10064750" cy="736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5800"/>
              </a:lnSpc>
              <a:spcBef>
                <a:spcPts val="100"/>
              </a:spcBef>
            </a:pPr>
            <a:r>
              <a:rPr sz="1600">
                <a:latin typeface="微软雅黑"/>
                <a:cs typeface="微软雅黑"/>
              </a:rPr>
              <a:t>从搜索指数来看，自</a:t>
            </a:r>
            <a:r>
              <a:rPr sz="1600" spc="-5">
                <a:latin typeface="微软雅黑"/>
                <a:cs typeface="微软雅黑"/>
              </a:rPr>
              <a:t>201</a:t>
            </a:r>
            <a:r>
              <a:rPr sz="1600">
                <a:latin typeface="微软雅黑"/>
                <a:cs typeface="微软雅黑"/>
              </a:rPr>
              <a:t>1年开始，烧仙草的搜索指数便一直保持上升趋势，且呈现出非常典型的季节性特征，每 年的</a:t>
            </a:r>
            <a:r>
              <a:rPr sz="1600" spc="-5">
                <a:latin typeface="微软雅黑"/>
                <a:cs typeface="微软雅黑"/>
              </a:rPr>
              <a:t>7</a:t>
            </a:r>
            <a:r>
              <a:rPr sz="1600">
                <a:latin typeface="微软雅黑"/>
                <a:cs typeface="微软雅黑"/>
              </a:rPr>
              <a:t>、</a:t>
            </a:r>
            <a:r>
              <a:rPr sz="1600" spc="-5">
                <a:latin typeface="微软雅黑"/>
                <a:cs typeface="微软雅黑"/>
              </a:rPr>
              <a:t>8</a:t>
            </a:r>
            <a:r>
              <a:rPr sz="1600">
                <a:latin typeface="微软雅黑"/>
                <a:cs typeface="微软雅黑"/>
              </a:rPr>
              <a:t>月份是关注烧仙草的高峰时期。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78377" y="1307702"/>
            <a:ext cx="3589654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2011—2020年烧仙草搜索指数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53415" y="155523"/>
            <a:ext cx="8204200" cy="82169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3000"/>
              </a:lnSpc>
              <a:spcBef>
                <a:spcPts val="425"/>
              </a:spcBef>
            </a:pPr>
            <a:r>
              <a:rPr sz="2700" b="1" spc="85">
                <a:latin typeface="黑体"/>
                <a:cs typeface="黑体"/>
              </a:rPr>
              <a:t>烧仙草需求图谱：冰粉、龟苓膏及杨枝甘露等关联性 较强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1540089"/>
            <a:ext cx="10795000" cy="501263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650856" y="1319894"/>
            <a:ext cx="3605529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烧仙草需求图谱（2020年7月）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64566" y="6564690"/>
            <a:ext cx="1270000" cy="2330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数据来源：百度</a:t>
            </a:r>
            <a:endParaRPr sz="13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178604"/>
            <a:ext cx="8204200" cy="82169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>
              <a:lnSpc>
                <a:spcPts val="3000"/>
              </a:lnSpc>
              <a:spcBef>
                <a:spcPts val="425"/>
              </a:spcBef>
            </a:pPr>
            <a:r>
              <a:rPr sz="2700" spc="35">
                <a:solidFill>
                  <a:srgbClr val="000000"/>
                </a:solidFill>
                <a:latin typeface="黑体"/>
                <a:cs typeface="黑体"/>
              </a:rPr>
              <a:t>2020</a:t>
            </a: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年中国烧仙草消费者规模预计突破</a:t>
            </a:r>
            <a:r>
              <a:rPr sz="2700" spc="35">
                <a:solidFill>
                  <a:srgbClr val="000000"/>
                </a:solidFill>
                <a:latin typeface="黑体"/>
                <a:cs typeface="黑体"/>
              </a:rPr>
              <a:t>1</a:t>
            </a: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亿人；每</a:t>
            </a:r>
            <a:r>
              <a:rPr sz="2700" spc="35">
                <a:solidFill>
                  <a:srgbClr val="000000"/>
                </a:solidFill>
                <a:latin typeface="黑体"/>
                <a:cs typeface="黑体"/>
              </a:rPr>
              <a:t>3</a:t>
            </a: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个 喝过奶茶的人中就有</a:t>
            </a:r>
            <a:r>
              <a:rPr sz="2700" spc="35">
                <a:solidFill>
                  <a:srgbClr val="000000"/>
                </a:solidFill>
                <a:latin typeface="黑体"/>
                <a:cs typeface="黑体"/>
              </a:rPr>
              <a:t>1</a:t>
            </a: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个喝过烧仙草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574800" y="4813300"/>
            <a:ext cx="838200" cy="848994"/>
          </a:xfrm>
          <a:custGeom>
            <a:rect l="l" t="t" r="r" b="b"/>
            <a:pathLst>
              <a:path w="838200" h="848994">
                <a:moveTo>
                  <a:pt x="838200" y="0"/>
                </a:moveTo>
                <a:lnTo>
                  <a:pt x="0" y="0"/>
                </a:lnTo>
                <a:lnTo>
                  <a:pt x="0" y="848655"/>
                </a:lnTo>
                <a:lnTo>
                  <a:pt x="838200" y="848655"/>
                </a:lnTo>
                <a:lnTo>
                  <a:pt x="8382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251200" y="4127500"/>
            <a:ext cx="838200" cy="1534795"/>
          </a:xfrm>
          <a:custGeom>
            <a:rect l="l" t="t" r="r" b="b"/>
            <a:pathLst>
              <a:path w="838200" h="1534795">
                <a:moveTo>
                  <a:pt x="838200" y="0"/>
                </a:moveTo>
                <a:lnTo>
                  <a:pt x="0" y="0"/>
                </a:lnTo>
                <a:lnTo>
                  <a:pt x="0" y="1534455"/>
                </a:lnTo>
                <a:lnTo>
                  <a:pt x="838200" y="1534455"/>
                </a:lnTo>
                <a:lnTo>
                  <a:pt x="8382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927600" y="3403600"/>
            <a:ext cx="825500" cy="2258695"/>
          </a:xfrm>
          <a:custGeom>
            <a:rect l="l" t="t" r="r" b="b"/>
            <a:pathLst>
              <a:path w="825500" h="2258695">
                <a:moveTo>
                  <a:pt x="825500" y="0"/>
                </a:moveTo>
                <a:lnTo>
                  <a:pt x="0" y="0"/>
                </a:lnTo>
                <a:lnTo>
                  <a:pt x="0" y="2258355"/>
                </a:lnTo>
                <a:lnTo>
                  <a:pt x="825500" y="2258355"/>
                </a:lnTo>
                <a:lnTo>
                  <a:pt x="8255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591300" y="2806700"/>
            <a:ext cx="838200" cy="2855595"/>
          </a:xfrm>
          <a:custGeom>
            <a:rect l="l" t="t" r="r" b="b"/>
            <a:pathLst>
              <a:path w="838200" h="2855595">
                <a:moveTo>
                  <a:pt x="838200" y="0"/>
                </a:moveTo>
                <a:lnTo>
                  <a:pt x="0" y="0"/>
                </a:lnTo>
                <a:lnTo>
                  <a:pt x="0" y="2855255"/>
                </a:lnTo>
                <a:lnTo>
                  <a:pt x="838200" y="2855255"/>
                </a:lnTo>
                <a:lnTo>
                  <a:pt x="8382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267700" y="2336800"/>
            <a:ext cx="838200" cy="3325495"/>
          </a:xfrm>
          <a:custGeom>
            <a:rect l="l" t="t" r="r" b="b"/>
            <a:pathLst>
              <a:path w="838200" h="3325495">
                <a:moveTo>
                  <a:pt x="838200" y="0"/>
                </a:moveTo>
                <a:lnTo>
                  <a:pt x="0" y="0"/>
                </a:lnTo>
                <a:lnTo>
                  <a:pt x="0" y="3325155"/>
                </a:lnTo>
                <a:lnTo>
                  <a:pt x="838200" y="3325155"/>
                </a:lnTo>
                <a:lnTo>
                  <a:pt x="8382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152652" y="5661955"/>
            <a:ext cx="8375015" cy="0"/>
          </a:xfrm>
          <a:custGeom>
            <a:rect l="l" t="t" r="r" b="b"/>
            <a:pathLst>
              <a:path w="8375015">
                <a:moveTo>
                  <a:pt x="0" y="0"/>
                </a:moveTo>
                <a:lnTo>
                  <a:pt x="8374888" y="1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768906" y="5825490"/>
            <a:ext cx="44259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2017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443884" y="5825490"/>
            <a:ext cx="44259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2018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118861" y="5825490"/>
            <a:ext cx="44259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2019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744976" y="5825490"/>
            <a:ext cx="54038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2020E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695372" y="1527158"/>
            <a:ext cx="7341870" cy="3185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705" algn="ctr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2017—2021中国烧仙草消费者规模及预测（万）</a:t>
            </a:r>
            <a:endParaRPr sz="20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325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11862</a:t>
            </a: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5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50">
              <a:latin typeface="微软雅黑"/>
              <a:cs typeface="微软雅黑"/>
            </a:endParaRPr>
          </a:p>
          <a:p>
            <a:pPr marR="1679575" algn="r">
              <a:lnSpc>
                <a:spcPct val="100000"/>
              </a:lnSpc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10200</a:t>
            </a: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0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650">
              <a:latin typeface="微软雅黑"/>
              <a:cs typeface="微软雅黑"/>
            </a:endParaRPr>
          </a:p>
          <a:p>
            <a:pPr marR="44450" algn="ctr">
              <a:lnSpc>
                <a:spcPct val="100000"/>
              </a:lnSpc>
            </a:pP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8052.0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150">
              <a:latin typeface="微软雅黑"/>
              <a:cs typeface="微软雅黑"/>
            </a:endParaRPr>
          </a:p>
          <a:p>
            <a:pPr marL="1687195">
              <a:lnSpc>
                <a:spcPct val="100000"/>
              </a:lnSpc>
            </a:pP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5475.5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3040.0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877144" y="5736147"/>
            <a:ext cx="1270000" cy="62293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554990">
              <a:lnSpc>
                <a:spcPct val="100000"/>
              </a:lnSpc>
              <a:spcBef>
                <a:spcPts val="8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2021E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：NCBD</a:t>
            </a:r>
            <a:endParaRPr sz="13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47705"/>
            <a:ext cx="6959600" cy="4406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35">
                <a:solidFill>
                  <a:srgbClr val="000000"/>
                </a:solidFill>
                <a:latin typeface="黑体"/>
                <a:cs typeface="黑体"/>
              </a:rPr>
              <a:t>1</a:t>
            </a: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亿人都爱喝的烧仙草，一年卖出约</a:t>
            </a:r>
            <a:r>
              <a:rPr sz="2700" spc="35">
                <a:solidFill>
                  <a:srgbClr val="000000"/>
                </a:solidFill>
                <a:latin typeface="黑体"/>
                <a:cs typeface="黑体"/>
              </a:rPr>
              <a:t>4.68</a:t>
            </a: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亿杯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55244" y="2247392"/>
            <a:ext cx="2540000" cy="25399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396235" y="2247392"/>
            <a:ext cx="2540000" cy="25399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237228" y="2247392"/>
            <a:ext cx="2540000" cy="25399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980684" y="2247392"/>
            <a:ext cx="2539999" cy="25399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7675371" y="2235200"/>
            <a:ext cx="1566163" cy="2540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4928449" y="4796851"/>
            <a:ext cx="4292600" cy="2330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：NCBD</a:t>
            </a: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结合主要品牌销量及自有模型进行预估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597265" y="345512"/>
            <a:ext cx="136525" cy="20954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3415" y="248975"/>
            <a:ext cx="8407400" cy="711835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 marR="5080">
              <a:lnSpc>
                <a:spcPts val="2600"/>
              </a:lnSpc>
              <a:spcBef>
                <a:spcPts val="355"/>
              </a:spcBef>
            </a:pPr>
            <a:r>
              <a:rPr sz="2300" spc="90">
                <a:solidFill>
                  <a:srgbClr val="000000"/>
                </a:solidFill>
                <a:latin typeface="黑体"/>
                <a:cs typeface="黑体"/>
              </a:rPr>
              <a:t>得益于悸动烧仙草等主要品牌对于烧仙草的大力推广，</a:t>
            </a:r>
            <a:r>
              <a:rPr sz="2300" spc="45">
                <a:solidFill>
                  <a:srgbClr val="000000"/>
                </a:solidFill>
                <a:latin typeface="黑体"/>
                <a:cs typeface="黑体"/>
              </a:rPr>
              <a:t>96.1</a:t>
            </a:r>
            <a:r>
              <a:rPr sz="2300" spc="-1160">
                <a:solidFill>
                  <a:srgbClr val="000000"/>
                </a:solidFill>
                <a:latin typeface="黑体"/>
                <a:cs typeface="黑体"/>
              </a:rPr>
              <a:t>的 </a:t>
            </a:r>
            <a:r>
              <a:rPr sz="2300" spc="90">
                <a:solidFill>
                  <a:srgbClr val="000000"/>
                </a:solidFill>
                <a:latin typeface="黑体"/>
                <a:cs typeface="黑体"/>
              </a:rPr>
              <a:t>奶茶消费者都听过烧仙草，烧仙草已有较高的普及度与知名度</a:t>
            </a:r>
            <a:endParaRPr sz="2300">
              <a:latin typeface="黑体"/>
              <a:cs typeface="黑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653709" y="2834385"/>
            <a:ext cx="3585210" cy="3585210"/>
          </a:xfrm>
          <a:custGeom>
            <a:rect l="l" t="t" r="r" b="b"/>
            <a:pathLst>
              <a:path w="3585209" h="3585210">
                <a:moveTo>
                  <a:pt x="1359815" y="53000"/>
                </a:moveTo>
                <a:lnTo>
                  <a:pt x="1312166" y="65543"/>
                </a:lnTo>
                <a:lnTo>
                  <a:pt x="1265103" y="79311"/>
                </a:lnTo>
                <a:lnTo>
                  <a:pt x="1218643" y="94284"/>
                </a:lnTo>
                <a:lnTo>
                  <a:pt x="1172801" y="110443"/>
                </a:lnTo>
                <a:lnTo>
                  <a:pt x="1127592" y="127767"/>
                </a:lnTo>
                <a:lnTo>
                  <a:pt x="1083032" y="146237"/>
                </a:lnTo>
                <a:lnTo>
                  <a:pt x="1039137" y="165833"/>
                </a:lnTo>
                <a:lnTo>
                  <a:pt x="995921" y="186536"/>
                </a:lnTo>
                <a:lnTo>
                  <a:pt x="953401" y="208324"/>
                </a:lnTo>
                <a:lnTo>
                  <a:pt x="911592" y="231180"/>
                </a:lnTo>
                <a:lnTo>
                  <a:pt x="870509" y="255082"/>
                </a:lnTo>
                <a:lnTo>
                  <a:pt x="830168" y="280011"/>
                </a:lnTo>
                <a:lnTo>
                  <a:pt x="790585" y="305947"/>
                </a:lnTo>
                <a:lnTo>
                  <a:pt x="751774" y="332870"/>
                </a:lnTo>
                <a:lnTo>
                  <a:pt x="713752" y="360761"/>
                </a:lnTo>
                <a:lnTo>
                  <a:pt x="676533" y="389599"/>
                </a:lnTo>
                <a:lnTo>
                  <a:pt x="640134" y="419366"/>
                </a:lnTo>
                <a:lnTo>
                  <a:pt x="604570" y="450040"/>
                </a:lnTo>
                <a:lnTo>
                  <a:pt x="569856" y="481603"/>
                </a:lnTo>
                <a:lnTo>
                  <a:pt x="536007" y="514034"/>
                </a:lnTo>
                <a:lnTo>
                  <a:pt x="503040" y="547313"/>
                </a:lnTo>
                <a:lnTo>
                  <a:pt x="470970" y="581422"/>
                </a:lnTo>
                <a:lnTo>
                  <a:pt x="439812" y="616339"/>
                </a:lnTo>
                <a:lnTo>
                  <a:pt x="409582" y="652045"/>
                </a:lnTo>
                <a:lnTo>
                  <a:pt x="380296" y="688521"/>
                </a:lnTo>
                <a:lnTo>
                  <a:pt x="351968" y="725746"/>
                </a:lnTo>
                <a:lnTo>
                  <a:pt x="324614" y="763701"/>
                </a:lnTo>
                <a:lnTo>
                  <a:pt x="298250" y="802366"/>
                </a:lnTo>
                <a:lnTo>
                  <a:pt x="272891" y="841721"/>
                </a:lnTo>
                <a:lnTo>
                  <a:pt x="248553" y="881746"/>
                </a:lnTo>
                <a:lnTo>
                  <a:pt x="225251" y="922421"/>
                </a:lnTo>
                <a:lnTo>
                  <a:pt x="203001" y="963727"/>
                </a:lnTo>
                <a:lnTo>
                  <a:pt x="181818" y="1005644"/>
                </a:lnTo>
                <a:lnTo>
                  <a:pt x="161717" y="1048152"/>
                </a:lnTo>
                <a:lnTo>
                  <a:pt x="142715" y="1091231"/>
                </a:lnTo>
                <a:lnTo>
                  <a:pt x="124827" y="1134861"/>
                </a:lnTo>
                <a:lnTo>
                  <a:pt x="108068" y="1179023"/>
                </a:lnTo>
                <a:lnTo>
                  <a:pt x="92453" y="1223697"/>
                </a:lnTo>
                <a:lnTo>
                  <a:pt x="77999" y="1268862"/>
                </a:lnTo>
                <a:lnTo>
                  <a:pt x="64720" y="1314499"/>
                </a:lnTo>
                <a:lnTo>
                  <a:pt x="52632" y="1360589"/>
                </a:lnTo>
                <a:lnTo>
                  <a:pt x="41751" y="1407111"/>
                </a:lnTo>
                <a:lnTo>
                  <a:pt x="32092" y="1454046"/>
                </a:lnTo>
                <a:lnTo>
                  <a:pt x="23671" y="1501373"/>
                </a:lnTo>
                <a:lnTo>
                  <a:pt x="16502" y="1549074"/>
                </a:lnTo>
                <a:lnTo>
                  <a:pt x="10603" y="1597128"/>
                </a:lnTo>
                <a:lnTo>
                  <a:pt x="5987" y="1645515"/>
                </a:lnTo>
                <a:lnTo>
                  <a:pt x="2671" y="1694215"/>
                </a:lnTo>
                <a:lnTo>
                  <a:pt x="670" y="1743209"/>
                </a:lnTo>
                <a:lnTo>
                  <a:pt x="0" y="1792477"/>
                </a:lnTo>
                <a:lnTo>
                  <a:pt x="644" y="1841010"/>
                </a:lnTo>
                <a:lnTo>
                  <a:pt x="2566" y="1889224"/>
                </a:lnTo>
                <a:lnTo>
                  <a:pt x="5750" y="1937104"/>
                </a:lnTo>
                <a:lnTo>
                  <a:pt x="10178" y="1984632"/>
                </a:lnTo>
                <a:lnTo>
                  <a:pt x="15836" y="2031793"/>
                </a:lnTo>
                <a:lnTo>
                  <a:pt x="22707" y="2078571"/>
                </a:lnTo>
                <a:lnTo>
                  <a:pt x="30774" y="2124949"/>
                </a:lnTo>
                <a:lnTo>
                  <a:pt x="40021" y="2170910"/>
                </a:lnTo>
                <a:lnTo>
                  <a:pt x="50433" y="2216440"/>
                </a:lnTo>
                <a:lnTo>
                  <a:pt x="61992" y="2261521"/>
                </a:lnTo>
                <a:lnTo>
                  <a:pt x="74682" y="2306137"/>
                </a:lnTo>
                <a:lnTo>
                  <a:pt x="88488" y="2350272"/>
                </a:lnTo>
                <a:lnTo>
                  <a:pt x="103392" y="2393909"/>
                </a:lnTo>
                <a:lnTo>
                  <a:pt x="119379" y="2437033"/>
                </a:lnTo>
                <a:lnTo>
                  <a:pt x="136433" y="2479627"/>
                </a:lnTo>
                <a:lnTo>
                  <a:pt x="154537" y="2521675"/>
                </a:lnTo>
                <a:lnTo>
                  <a:pt x="173675" y="2563161"/>
                </a:lnTo>
                <a:lnTo>
                  <a:pt x="193830" y="2604068"/>
                </a:lnTo>
                <a:lnTo>
                  <a:pt x="214987" y="2644380"/>
                </a:lnTo>
                <a:lnTo>
                  <a:pt x="237128" y="2684081"/>
                </a:lnTo>
                <a:lnTo>
                  <a:pt x="260239" y="2723154"/>
                </a:lnTo>
                <a:lnTo>
                  <a:pt x="284302" y="2761584"/>
                </a:lnTo>
                <a:lnTo>
                  <a:pt x="309302" y="2799354"/>
                </a:lnTo>
                <a:lnTo>
                  <a:pt x="335222" y="2836447"/>
                </a:lnTo>
                <a:lnTo>
                  <a:pt x="362045" y="2872849"/>
                </a:lnTo>
                <a:lnTo>
                  <a:pt x="389756" y="2908541"/>
                </a:lnTo>
                <a:lnTo>
                  <a:pt x="418339" y="2943509"/>
                </a:lnTo>
                <a:lnTo>
                  <a:pt x="447776" y="2977735"/>
                </a:lnTo>
                <a:lnTo>
                  <a:pt x="478053" y="3011204"/>
                </a:lnTo>
                <a:lnTo>
                  <a:pt x="509151" y="3043899"/>
                </a:lnTo>
                <a:lnTo>
                  <a:pt x="541056" y="3075804"/>
                </a:lnTo>
                <a:lnTo>
                  <a:pt x="573751" y="3106902"/>
                </a:lnTo>
                <a:lnTo>
                  <a:pt x="607220" y="3137179"/>
                </a:lnTo>
                <a:lnTo>
                  <a:pt x="641446" y="3166616"/>
                </a:lnTo>
                <a:lnTo>
                  <a:pt x="676414" y="3195199"/>
                </a:lnTo>
                <a:lnTo>
                  <a:pt x="712106" y="3222910"/>
                </a:lnTo>
                <a:lnTo>
                  <a:pt x="748508" y="3249733"/>
                </a:lnTo>
                <a:lnTo>
                  <a:pt x="785601" y="3275653"/>
                </a:lnTo>
                <a:lnTo>
                  <a:pt x="823371" y="3300653"/>
                </a:lnTo>
                <a:lnTo>
                  <a:pt x="861801" y="3324716"/>
                </a:lnTo>
                <a:lnTo>
                  <a:pt x="900874" y="3347827"/>
                </a:lnTo>
                <a:lnTo>
                  <a:pt x="940575" y="3369968"/>
                </a:lnTo>
                <a:lnTo>
                  <a:pt x="980887" y="3391125"/>
                </a:lnTo>
                <a:lnTo>
                  <a:pt x="1021794" y="3411280"/>
                </a:lnTo>
                <a:lnTo>
                  <a:pt x="1063280" y="3430418"/>
                </a:lnTo>
                <a:lnTo>
                  <a:pt x="1105328" y="3448522"/>
                </a:lnTo>
                <a:lnTo>
                  <a:pt x="1147922" y="3465576"/>
                </a:lnTo>
                <a:lnTo>
                  <a:pt x="1191046" y="3481563"/>
                </a:lnTo>
                <a:lnTo>
                  <a:pt x="1234683" y="3496467"/>
                </a:lnTo>
                <a:lnTo>
                  <a:pt x="1278818" y="3510273"/>
                </a:lnTo>
                <a:lnTo>
                  <a:pt x="1323434" y="3522963"/>
                </a:lnTo>
                <a:lnTo>
                  <a:pt x="1368515" y="3534522"/>
                </a:lnTo>
                <a:lnTo>
                  <a:pt x="1414045" y="3544934"/>
                </a:lnTo>
                <a:lnTo>
                  <a:pt x="1460006" y="3554181"/>
                </a:lnTo>
                <a:lnTo>
                  <a:pt x="1506384" y="3562248"/>
                </a:lnTo>
                <a:lnTo>
                  <a:pt x="1553162" y="3569119"/>
                </a:lnTo>
                <a:lnTo>
                  <a:pt x="1600323" y="3574777"/>
                </a:lnTo>
                <a:lnTo>
                  <a:pt x="1647851" y="3579205"/>
                </a:lnTo>
                <a:lnTo>
                  <a:pt x="1695731" y="3582389"/>
                </a:lnTo>
                <a:lnTo>
                  <a:pt x="1743945" y="3584311"/>
                </a:lnTo>
                <a:lnTo>
                  <a:pt x="1792478" y="3584955"/>
                </a:lnTo>
                <a:lnTo>
                  <a:pt x="1841010" y="3584311"/>
                </a:lnTo>
                <a:lnTo>
                  <a:pt x="1889224" y="3582389"/>
                </a:lnTo>
                <a:lnTo>
                  <a:pt x="1937104" y="3579205"/>
                </a:lnTo>
                <a:lnTo>
                  <a:pt x="1984632" y="3574777"/>
                </a:lnTo>
                <a:lnTo>
                  <a:pt x="2031793" y="3569119"/>
                </a:lnTo>
                <a:lnTo>
                  <a:pt x="2078571" y="3562248"/>
                </a:lnTo>
                <a:lnTo>
                  <a:pt x="2124949" y="3554181"/>
                </a:lnTo>
                <a:lnTo>
                  <a:pt x="2170910" y="3544934"/>
                </a:lnTo>
                <a:lnTo>
                  <a:pt x="2216440" y="3534522"/>
                </a:lnTo>
                <a:lnTo>
                  <a:pt x="2261521" y="3522963"/>
                </a:lnTo>
                <a:lnTo>
                  <a:pt x="2306137" y="3510273"/>
                </a:lnTo>
                <a:lnTo>
                  <a:pt x="2350272" y="3496467"/>
                </a:lnTo>
                <a:lnTo>
                  <a:pt x="2393909" y="3481563"/>
                </a:lnTo>
                <a:lnTo>
                  <a:pt x="2437033" y="3465576"/>
                </a:lnTo>
                <a:lnTo>
                  <a:pt x="2479627" y="3448522"/>
                </a:lnTo>
                <a:lnTo>
                  <a:pt x="2521675" y="3430418"/>
                </a:lnTo>
                <a:lnTo>
                  <a:pt x="2563161" y="3411280"/>
                </a:lnTo>
                <a:lnTo>
                  <a:pt x="2604068" y="3391125"/>
                </a:lnTo>
                <a:lnTo>
                  <a:pt x="2644380" y="3369968"/>
                </a:lnTo>
                <a:lnTo>
                  <a:pt x="2684081" y="3347827"/>
                </a:lnTo>
                <a:lnTo>
                  <a:pt x="2723154" y="3324716"/>
                </a:lnTo>
                <a:lnTo>
                  <a:pt x="2761584" y="3300653"/>
                </a:lnTo>
                <a:lnTo>
                  <a:pt x="2799354" y="3275653"/>
                </a:lnTo>
                <a:lnTo>
                  <a:pt x="2836447" y="3249733"/>
                </a:lnTo>
                <a:lnTo>
                  <a:pt x="2872849" y="3222910"/>
                </a:lnTo>
                <a:lnTo>
                  <a:pt x="2908541" y="3195199"/>
                </a:lnTo>
                <a:lnTo>
                  <a:pt x="2943509" y="3166616"/>
                </a:lnTo>
                <a:lnTo>
                  <a:pt x="2977735" y="3137179"/>
                </a:lnTo>
                <a:lnTo>
                  <a:pt x="3011204" y="3106902"/>
                </a:lnTo>
                <a:lnTo>
                  <a:pt x="3043899" y="3075804"/>
                </a:lnTo>
                <a:lnTo>
                  <a:pt x="3075804" y="3043899"/>
                </a:lnTo>
                <a:lnTo>
                  <a:pt x="3106902" y="3011204"/>
                </a:lnTo>
                <a:lnTo>
                  <a:pt x="3137179" y="2977735"/>
                </a:lnTo>
                <a:lnTo>
                  <a:pt x="3166616" y="2943509"/>
                </a:lnTo>
                <a:lnTo>
                  <a:pt x="3195199" y="2908541"/>
                </a:lnTo>
                <a:lnTo>
                  <a:pt x="3222910" y="2872849"/>
                </a:lnTo>
                <a:lnTo>
                  <a:pt x="3249733" y="2836447"/>
                </a:lnTo>
                <a:lnTo>
                  <a:pt x="3275653" y="2799354"/>
                </a:lnTo>
                <a:lnTo>
                  <a:pt x="3300653" y="2761584"/>
                </a:lnTo>
                <a:lnTo>
                  <a:pt x="3324716" y="2723154"/>
                </a:lnTo>
                <a:lnTo>
                  <a:pt x="3347827" y="2684081"/>
                </a:lnTo>
                <a:lnTo>
                  <a:pt x="3369968" y="2644380"/>
                </a:lnTo>
                <a:lnTo>
                  <a:pt x="3391125" y="2604068"/>
                </a:lnTo>
                <a:lnTo>
                  <a:pt x="3411280" y="2563161"/>
                </a:lnTo>
                <a:lnTo>
                  <a:pt x="3430418" y="2521675"/>
                </a:lnTo>
                <a:lnTo>
                  <a:pt x="3448522" y="2479627"/>
                </a:lnTo>
                <a:lnTo>
                  <a:pt x="3465576" y="2437033"/>
                </a:lnTo>
                <a:lnTo>
                  <a:pt x="3481563" y="2393909"/>
                </a:lnTo>
                <a:lnTo>
                  <a:pt x="3496467" y="2350272"/>
                </a:lnTo>
                <a:lnTo>
                  <a:pt x="3510273" y="2306137"/>
                </a:lnTo>
                <a:lnTo>
                  <a:pt x="3522963" y="2261521"/>
                </a:lnTo>
                <a:lnTo>
                  <a:pt x="3534522" y="2216440"/>
                </a:lnTo>
                <a:lnTo>
                  <a:pt x="3544934" y="2170910"/>
                </a:lnTo>
                <a:lnTo>
                  <a:pt x="3554181" y="2124949"/>
                </a:lnTo>
                <a:lnTo>
                  <a:pt x="3562248" y="2078571"/>
                </a:lnTo>
                <a:lnTo>
                  <a:pt x="3569119" y="2031793"/>
                </a:lnTo>
                <a:lnTo>
                  <a:pt x="3574777" y="1984632"/>
                </a:lnTo>
                <a:lnTo>
                  <a:pt x="3579205" y="1937104"/>
                </a:lnTo>
                <a:lnTo>
                  <a:pt x="3582389" y="1889224"/>
                </a:lnTo>
                <a:lnTo>
                  <a:pt x="3584311" y="1841010"/>
                </a:lnTo>
                <a:lnTo>
                  <a:pt x="3584956" y="1792477"/>
                </a:lnTo>
                <a:lnTo>
                  <a:pt x="1792478" y="1792477"/>
                </a:lnTo>
                <a:lnTo>
                  <a:pt x="1359815" y="53000"/>
                </a:lnTo>
                <a:close/>
              </a:path>
              <a:path w="3585209" h="3585210">
                <a:moveTo>
                  <a:pt x="1792478" y="0"/>
                </a:moveTo>
                <a:lnTo>
                  <a:pt x="1792478" y="1792477"/>
                </a:lnTo>
                <a:lnTo>
                  <a:pt x="3584956" y="1792477"/>
                </a:lnTo>
                <a:lnTo>
                  <a:pt x="3584311" y="1743945"/>
                </a:lnTo>
                <a:lnTo>
                  <a:pt x="3582389" y="1695731"/>
                </a:lnTo>
                <a:lnTo>
                  <a:pt x="3579205" y="1647851"/>
                </a:lnTo>
                <a:lnTo>
                  <a:pt x="3574777" y="1600323"/>
                </a:lnTo>
                <a:lnTo>
                  <a:pt x="3569119" y="1553162"/>
                </a:lnTo>
                <a:lnTo>
                  <a:pt x="3562248" y="1506384"/>
                </a:lnTo>
                <a:lnTo>
                  <a:pt x="3554181" y="1460006"/>
                </a:lnTo>
                <a:lnTo>
                  <a:pt x="3544934" y="1414045"/>
                </a:lnTo>
                <a:lnTo>
                  <a:pt x="3534522" y="1368515"/>
                </a:lnTo>
                <a:lnTo>
                  <a:pt x="3522963" y="1323434"/>
                </a:lnTo>
                <a:lnTo>
                  <a:pt x="3510273" y="1278818"/>
                </a:lnTo>
                <a:lnTo>
                  <a:pt x="3496467" y="1234683"/>
                </a:lnTo>
                <a:lnTo>
                  <a:pt x="3481563" y="1191046"/>
                </a:lnTo>
                <a:lnTo>
                  <a:pt x="3465576" y="1147922"/>
                </a:lnTo>
                <a:lnTo>
                  <a:pt x="3448522" y="1105328"/>
                </a:lnTo>
                <a:lnTo>
                  <a:pt x="3430418" y="1063280"/>
                </a:lnTo>
                <a:lnTo>
                  <a:pt x="3411280" y="1021794"/>
                </a:lnTo>
                <a:lnTo>
                  <a:pt x="3391125" y="980887"/>
                </a:lnTo>
                <a:lnTo>
                  <a:pt x="3369968" y="940575"/>
                </a:lnTo>
                <a:lnTo>
                  <a:pt x="3347827" y="900874"/>
                </a:lnTo>
                <a:lnTo>
                  <a:pt x="3324716" y="861801"/>
                </a:lnTo>
                <a:lnTo>
                  <a:pt x="3300653" y="823371"/>
                </a:lnTo>
                <a:lnTo>
                  <a:pt x="3275653" y="785601"/>
                </a:lnTo>
                <a:lnTo>
                  <a:pt x="3249733" y="748508"/>
                </a:lnTo>
                <a:lnTo>
                  <a:pt x="3222910" y="712106"/>
                </a:lnTo>
                <a:lnTo>
                  <a:pt x="3195199" y="676414"/>
                </a:lnTo>
                <a:lnTo>
                  <a:pt x="3166616" y="641446"/>
                </a:lnTo>
                <a:lnTo>
                  <a:pt x="3137179" y="607220"/>
                </a:lnTo>
                <a:lnTo>
                  <a:pt x="3106902" y="573751"/>
                </a:lnTo>
                <a:lnTo>
                  <a:pt x="3075804" y="541056"/>
                </a:lnTo>
                <a:lnTo>
                  <a:pt x="3043899" y="509151"/>
                </a:lnTo>
                <a:lnTo>
                  <a:pt x="3011204" y="478053"/>
                </a:lnTo>
                <a:lnTo>
                  <a:pt x="2977735" y="447776"/>
                </a:lnTo>
                <a:lnTo>
                  <a:pt x="2943509" y="418339"/>
                </a:lnTo>
                <a:lnTo>
                  <a:pt x="2908541" y="389756"/>
                </a:lnTo>
                <a:lnTo>
                  <a:pt x="2872849" y="362045"/>
                </a:lnTo>
                <a:lnTo>
                  <a:pt x="2836447" y="335222"/>
                </a:lnTo>
                <a:lnTo>
                  <a:pt x="2799354" y="309302"/>
                </a:lnTo>
                <a:lnTo>
                  <a:pt x="2761584" y="284302"/>
                </a:lnTo>
                <a:lnTo>
                  <a:pt x="2723154" y="260239"/>
                </a:lnTo>
                <a:lnTo>
                  <a:pt x="2684081" y="237128"/>
                </a:lnTo>
                <a:lnTo>
                  <a:pt x="2644380" y="214987"/>
                </a:lnTo>
                <a:lnTo>
                  <a:pt x="2604068" y="193830"/>
                </a:lnTo>
                <a:lnTo>
                  <a:pt x="2563161" y="173675"/>
                </a:lnTo>
                <a:lnTo>
                  <a:pt x="2521675" y="154537"/>
                </a:lnTo>
                <a:lnTo>
                  <a:pt x="2479627" y="136433"/>
                </a:lnTo>
                <a:lnTo>
                  <a:pt x="2437033" y="119379"/>
                </a:lnTo>
                <a:lnTo>
                  <a:pt x="2393909" y="103392"/>
                </a:lnTo>
                <a:lnTo>
                  <a:pt x="2350272" y="88488"/>
                </a:lnTo>
                <a:lnTo>
                  <a:pt x="2306137" y="74682"/>
                </a:lnTo>
                <a:lnTo>
                  <a:pt x="2261521" y="61992"/>
                </a:lnTo>
                <a:lnTo>
                  <a:pt x="2216440" y="50433"/>
                </a:lnTo>
                <a:lnTo>
                  <a:pt x="2170910" y="40021"/>
                </a:lnTo>
                <a:lnTo>
                  <a:pt x="2124949" y="30774"/>
                </a:lnTo>
                <a:lnTo>
                  <a:pt x="2078571" y="22707"/>
                </a:lnTo>
                <a:lnTo>
                  <a:pt x="2031793" y="15836"/>
                </a:lnTo>
                <a:lnTo>
                  <a:pt x="1984632" y="10178"/>
                </a:lnTo>
                <a:lnTo>
                  <a:pt x="1937104" y="5750"/>
                </a:lnTo>
                <a:lnTo>
                  <a:pt x="1889224" y="2566"/>
                </a:lnTo>
                <a:lnTo>
                  <a:pt x="1841010" y="644"/>
                </a:lnTo>
                <a:lnTo>
                  <a:pt x="1792478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653709" y="2834385"/>
            <a:ext cx="3585210" cy="3585210"/>
          </a:xfrm>
          <a:custGeom>
            <a:rect l="l" t="t" r="r" b="b"/>
            <a:pathLst>
              <a:path w="3585209" h="3585210">
                <a:moveTo>
                  <a:pt x="1792478" y="0"/>
                </a:moveTo>
                <a:lnTo>
                  <a:pt x="1841010" y="644"/>
                </a:lnTo>
                <a:lnTo>
                  <a:pt x="1889224" y="2566"/>
                </a:lnTo>
                <a:lnTo>
                  <a:pt x="1937104" y="5750"/>
                </a:lnTo>
                <a:lnTo>
                  <a:pt x="1984632" y="10178"/>
                </a:lnTo>
                <a:lnTo>
                  <a:pt x="2031793" y="15836"/>
                </a:lnTo>
                <a:lnTo>
                  <a:pt x="2078571" y="22707"/>
                </a:lnTo>
                <a:lnTo>
                  <a:pt x="2124948" y="30774"/>
                </a:lnTo>
                <a:lnTo>
                  <a:pt x="2170910" y="40021"/>
                </a:lnTo>
                <a:lnTo>
                  <a:pt x="2216440" y="50433"/>
                </a:lnTo>
                <a:lnTo>
                  <a:pt x="2261520" y="61992"/>
                </a:lnTo>
                <a:lnTo>
                  <a:pt x="2306136" y="74682"/>
                </a:lnTo>
                <a:lnTo>
                  <a:pt x="2350271" y="88488"/>
                </a:lnTo>
                <a:lnTo>
                  <a:pt x="2393909" y="103392"/>
                </a:lnTo>
                <a:lnTo>
                  <a:pt x="2437033" y="119380"/>
                </a:lnTo>
                <a:lnTo>
                  <a:pt x="2479627" y="136433"/>
                </a:lnTo>
                <a:lnTo>
                  <a:pt x="2521675" y="154537"/>
                </a:lnTo>
                <a:lnTo>
                  <a:pt x="2563160" y="173675"/>
                </a:lnTo>
                <a:lnTo>
                  <a:pt x="2604067" y="193830"/>
                </a:lnTo>
                <a:lnTo>
                  <a:pt x="2644379" y="214987"/>
                </a:lnTo>
                <a:lnTo>
                  <a:pt x="2684080" y="237129"/>
                </a:lnTo>
                <a:lnTo>
                  <a:pt x="2723154" y="260239"/>
                </a:lnTo>
                <a:lnTo>
                  <a:pt x="2761584" y="284303"/>
                </a:lnTo>
                <a:lnTo>
                  <a:pt x="2799354" y="309302"/>
                </a:lnTo>
                <a:lnTo>
                  <a:pt x="2836447" y="335222"/>
                </a:lnTo>
                <a:lnTo>
                  <a:pt x="2872848" y="362045"/>
                </a:lnTo>
                <a:lnTo>
                  <a:pt x="2908541" y="389757"/>
                </a:lnTo>
                <a:lnTo>
                  <a:pt x="2943508" y="418339"/>
                </a:lnTo>
                <a:lnTo>
                  <a:pt x="2977735" y="447776"/>
                </a:lnTo>
                <a:lnTo>
                  <a:pt x="3011203" y="478053"/>
                </a:lnTo>
                <a:lnTo>
                  <a:pt x="3043899" y="509151"/>
                </a:lnTo>
                <a:lnTo>
                  <a:pt x="3075804" y="541056"/>
                </a:lnTo>
                <a:lnTo>
                  <a:pt x="3106902" y="573751"/>
                </a:lnTo>
                <a:lnTo>
                  <a:pt x="3137179" y="607220"/>
                </a:lnTo>
                <a:lnTo>
                  <a:pt x="3166616" y="641447"/>
                </a:lnTo>
                <a:lnTo>
                  <a:pt x="3195198" y="676414"/>
                </a:lnTo>
                <a:lnTo>
                  <a:pt x="3222910" y="712107"/>
                </a:lnTo>
                <a:lnTo>
                  <a:pt x="3249733" y="748508"/>
                </a:lnTo>
                <a:lnTo>
                  <a:pt x="3275653" y="785601"/>
                </a:lnTo>
                <a:lnTo>
                  <a:pt x="3300652" y="823371"/>
                </a:lnTo>
                <a:lnTo>
                  <a:pt x="3324716" y="861801"/>
                </a:lnTo>
                <a:lnTo>
                  <a:pt x="3347826" y="900875"/>
                </a:lnTo>
                <a:lnTo>
                  <a:pt x="3369968" y="940575"/>
                </a:lnTo>
                <a:lnTo>
                  <a:pt x="3391125" y="980887"/>
                </a:lnTo>
                <a:lnTo>
                  <a:pt x="3411280" y="1021794"/>
                </a:lnTo>
                <a:lnTo>
                  <a:pt x="3430418" y="1063280"/>
                </a:lnTo>
                <a:lnTo>
                  <a:pt x="3448522" y="1105328"/>
                </a:lnTo>
                <a:lnTo>
                  <a:pt x="3465576" y="1147922"/>
                </a:lnTo>
                <a:lnTo>
                  <a:pt x="3481563" y="1191046"/>
                </a:lnTo>
                <a:lnTo>
                  <a:pt x="3496467" y="1234684"/>
                </a:lnTo>
                <a:lnTo>
                  <a:pt x="3510273" y="1278819"/>
                </a:lnTo>
                <a:lnTo>
                  <a:pt x="3522963" y="1323435"/>
                </a:lnTo>
                <a:lnTo>
                  <a:pt x="3534522" y="1368515"/>
                </a:lnTo>
                <a:lnTo>
                  <a:pt x="3544934" y="1414045"/>
                </a:lnTo>
                <a:lnTo>
                  <a:pt x="3554181" y="1460007"/>
                </a:lnTo>
                <a:lnTo>
                  <a:pt x="3562248" y="1506384"/>
                </a:lnTo>
                <a:lnTo>
                  <a:pt x="3569119" y="1553162"/>
                </a:lnTo>
                <a:lnTo>
                  <a:pt x="3574777" y="1600323"/>
                </a:lnTo>
                <a:lnTo>
                  <a:pt x="3579206" y="1647851"/>
                </a:lnTo>
                <a:lnTo>
                  <a:pt x="3582389" y="1695731"/>
                </a:lnTo>
                <a:lnTo>
                  <a:pt x="3584311" y="1743945"/>
                </a:lnTo>
                <a:lnTo>
                  <a:pt x="3584956" y="1792478"/>
                </a:lnTo>
                <a:lnTo>
                  <a:pt x="3584311" y="1841010"/>
                </a:lnTo>
                <a:lnTo>
                  <a:pt x="3582389" y="1889224"/>
                </a:lnTo>
                <a:lnTo>
                  <a:pt x="3579206" y="1937104"/>
                </a:lnTo>
                <a:lnTo>
                  <a:pt x="3574777" y="1984632"/>
                </a:lnTo>
                <a:lnTo>
                  <a:pt x="3569119" y="2031793"/>
                </a:lnTo>
                <a:lnTo>
                  <a:pt x="3562248" y="2078571"/>
                </a:lnTo>
                <a:lnTo>
                  <a:pt x="3554181" y="2124948"/>
                </a:lnTo>
                <a:lnTo>
                  <a:pt x="3544934" y="2170910"/>
                </a:lnTo>
                <a:lnTo>
                  <a:pt x="3534522" y="2216440"/>
                </a:lnTo>
                <a:lnTo>
                  <a:pt x="3522963" y="2261520"/>
                </a:lnTo>
                <a:lnTo>
                  <a:pt x="3510273" y="2306136"/>
                </a:lnTo>
                <a:lnTo>
                  <a:pt x="3496467" y="2350271"/>
                </a:lnTo>
                <a:lnTo>
                  <a:pt x="3481563" y="2393909"/>
                </a:lnTo>
                <a:lnTo>
                  <a:pt x="3465576" y="2437033"/>
                </a:lnTo>
                <a:lnTo>
                  <a:pt x="3448522" y="2479627"/>
                </a:lnTo>
                <a:lnTo>
                  <a:pt x="3430418" y="2521675"/>
                </a:lnTo>
                <a:lnTo>
                  <a:pt x="3411280" y="2563160"/>
                </a:lnTo>
                <a:lnTo>
                  <a:pt x="3391125" y="2604067"/>
                </a:lnTo>
                <a:lnTo>
                  <a:pt x="3369968" y="2644379"/>
                </a:lnTo>
                <a:lnTo>
                  <a:pt x="3347826" y="2684080"/>
                </a:lnTo>
                <a:lnTo>
                  <a:pt x="3324716" y="2723154"/>
                </a:lnTo>
                <a:lnTo>
                  <a:pt x="3300652" y="2761584"/>
                </a:lnTo>
                <a:lnTo>
                  <a:pt x="3275653" y="2799354"/>
                </a:lnTo>
                <a:lnTo>
                  <a:pt x="3249733" y="2836447"/>
                </a:lnTo>
                <a:lnTo>
                  <a:pt x="3222910" y="2872848"/>
                </a:lnTo>
                <a:lnTo>
                  <a:pt x="3195198" y="2908541"/>
                </a:lnTo>
                <a:lnTo>
                  <a:pt x="3166616" y="2943508"/>
                </a:lnTo>
                <a:lnTo>
                  <a:pt x="3137179" y="2977735"/>
                </a:lnTo>
                <a:lnTo>
                  <a:pt x="3106902" y="3011203"/>
                </a:lnTo>
                <a:lnTo>
                  <a:pt x="3075804" y="3043899"/>
                </a:lnTo>
                <a:lnTo>
                  <a:pt x="3043899" y="3075804"/>
                </a:lnTo>
                <a:lnTo>
                  <a:pt x="3011203" y="3106902"/>
                </a:lnTo>
                <a:lnTo>
                  <a:pt x="2977735" y="3137179"/>
                </a:lnTo>
                <a:lnTo>
                  <a:pt x="2943508" y="3166616"/>
                </a:lnTo>
                <a:lnTo>
                  <a:pt x="2908541" y="3195198"/>
                </a:lnTo>
                <a:lnTo>
                  <a:pt x="2872848" y="3222910"/>
                </a:lnTo>
                <a:lnTo>
                  <a:pt x="2836447" y="3249733"/>
                </a:lnTo>
                <a:lnTo>
                  <a:pt x="2799354" y="3275653"/>
                </a:lnTo>
                <a:lnTo>
                  <a:pt x="2761584" y="3300652"/>
                </a:lnTo>
                <a:lnTo>
                  <a:pt x="2723154" y="3324716"/>
                </a:lnTo>
                <a:lnTo>
                  <a:pt x="2684080" y="3347826"/>
                </a:lnTo>
                <a:lnTo>
                  <a:pt x="2644379" y="3369968"/>
                </a:lnTo>
                <a:lnTo>
                  <a:pt x="2604067" y="3391125"/>
                </a:lnTo>
                <a:lnTo>
                  <a:pt x="2563160" y="3411280"/>
                </a:lnTo>
                <a:lnTo>
                  <a:pt x="2521675" y="3430418"/>
                </a:lnTo>
                <a:lnTo>
                  <a:pt x="2479627" y="3448522"/>
                </a:lnTo>
                <a:lnTo>
                  <a:pt x="2437033" y="3465576"/>
                </a:lnTo>
                <a:lnTo>
                  <a:pt x="2393909" y="3481563"/>
                </a:lnTo>
                <a:lnTo>
                  <a:pt x="2350271" y="3496467"/>
                </a:lnTo>
                <a:lnTo>
                  <a:pt x="2306136" y="3510273"/>
                </a:lnTo>
                <a:lnTo>
                  <a:pt x="2261520" y="3522963"/>
                </a:lnTo>
                <a:lnTo>
                  <a:pt x="2216440" y="3534522"/>
                </a:lnTo>
                <a:lnTo>
                  <a:pt x="2170910" y="3544934"/>
                </a:lnTo>
                <a:lnTo>
                  <a:pt x="2124948" y="3554181"/>
                </a:lnTo>
                <a:lnTo>
                  <a:pt x="2078571" y="3562248"/>
                </a:lnTo>
                <a:lnTo>
                  <a:pt x="2031793" y="3569119"/>
                </a:lnTo>
                <a:lnTo>
                  <a:pt x="1984632" y="3574777"/>
                </a:lnTo>
                <a:lnTo>
                  <a:pt x="1937104" y="3579206"/>
                </a:lnTo>
                <a:lnTo>
                  <a:pt x="1889224" y="3582389"/>
                </a:lnTo>
                <a:lnTo>
                  <a:pt x="1841010" y="3584311"/>
                </a:lnTo>
                <a:lnTo>
                  <a:pt x="1792478" y="3584956"/>
                </a:lnTo>
                <a:lnTo>
                  <a:pt x="1743945" y="3584311"/>
                </a:lnTo>
                <a:lnTo>
                  <a:pt x="1695731" y="3582389"/>
                </a:lnTo>
                <a:lnTo>
                  <a:pt x="1647851" y="3579206"/>
                </a:lnTo>
                <a:lnTo>
                  <a:pt x="1600323" y="3574777"/>
                </a:lnTo>
                <a:lnTo>
                  <a:pt x="1553162" y="3569119"/>
                </a:lnTo>
                <a:lnTo>
                  <a:pt x="1506384" y="3562248"/>
                </a:lnTo>
                <a:lnTo>
                  <a:pt x="1460007" y="3554181"/>
                </a:lnTo>
                <a:lnTo>
                  <a:pt x="1414045" y="3544934"/>
                </a:lnTo>
                <a:lnTo>
                  <a:pt x="1368515" y="3534522"/>
                </a:lnTo>
                <a:lnTo>
                  <a:pt x="1323435" y="3522963"/>
                </a:lnTo>
                <a:lnTo>
                  <a:pt x="1278819" y="3510273"/>
                </a:lnTo>
                <a:lnTo>
                  <a:pt x="1234684" y="3496467"/>
                </a:lnTo>
                <a:lnTo>
                  <a:pt x="1191046" y="3481563"/>
                </a:lnTo>
                <a:lnTo>
                  <a:pt x="1147922" y="3465576"/>
                </a:lnTo>
                <a:lnTo>
                  <a:pt x="1105328" y="3448522"/>
                </a:lnTo>
                <a:lnTo>
                  <a:pt x="1063280" y="3430418"/>
                </a:lnTo>
                <a:lnTo>
                  <a:pt x="1021794" y="3411280"/>
                </a:lnTo>
                <a:lnTo>
                  <a:pt x="980887" y="3391125"/>
                </a:lnTo>
                <a:lnTo>
                  <a:pt x="940575" y="3369968"/>
                </a:lnTo>
                <a:lnTo>
                  <a:pt x="900875" y="3347826"/>
                </a:lnTo>
                <a:lnTo>
                  <a:pt x="861801" y="3324716"/>
                </a:lnTo>
                <a:lnTo>
                  <a:pt x="823371" y="3300652"/>
                </a:lnTo>
                <a:lnTo>
                  <a:pt x="785601" y="3275653"/>
                </a:lnTo>
                <a:lnTo>
                  <a:pt x="748508" y="3249733"/>
                </a:lnTo>
                <a:lnTo>
                  <a:pt x="712107" y="3222910"/>
                </a:lnTo>
                <a:lnTo>
                  <a:pt x="676414" y="3195198"/>
                </a:lnTo>
                <a:lnTo>
                  <a:pt x="641447" y="3166616"/>
                </a:lnTo>
                <a:lnTo>
                  <a:pt x="607220" y="3137179"/>
                </a:lnTo>
                <a:lnTo>
                  <a:pt x="573751" y="3106902"/>
                </a:lnTo>
                <a:lnTo>
                  <a:pt x="541056" y="3075804"/>
                </a:lnTo>
                <a:lnTo>
                  <a:pt x="509151" y="3043899"/>
                </a:lnTo>
                <a:lnTo>
                  <a:pt x="478053" y="3011203"/>
                </a:lnTo>
                <a:lnTo>
                  <a:pt x="447776" y="2977735"/>
                </a:lnTo>
                <a:lnTo>
                  <a:pt x="418339" y="2943508"/>
                </a:lnTo>
                <a:lnTo>
                  <a:pt x="389757" y="2908541"/>
                </a:lnTo>
                <a:lnTo>
                  <a:pt x="362045" y="2872848"/>
                </a:lnTo>
                <a:lnTo>
                  <a:pt x="335222" y="2836447"/>
                </a:lnTo>
                <a:lnTo>
                  <a:pt x="309302" y="2799354"/>
                </a:lnTo>
                <a:lnTo>
                  <a:pt x="284303" y="2761584"/>
                </a:lnTo>
                <a:lnTo>
                  <a:pt x="260239" y="2723154"/>
                </a:lnTo>
                <a:lnTo>
                  <a:pt x="237129" y="2684080"/>
                </a:lnTo>
                <a:lnTo>
                  <a:pt x="214987" y="2644379"/>
                </a:lnTo>
                <a:lnTo>
                  <a:pt x="193830" y="2604067"/>
                </a:lnTo>
                <a:lnTo>
                  <a:pt x="173675" y="2563160"/>
                </a:lnTo>
                <a:lnTo>
                  <a:pt x="154537" y="2521675"/>
                </a:lnTo>
                <a:lnTo>
                  <a:pt x="136433" y="2479627"/>
                </a:lnTo>
                <a:lnTo>
                  <a:pt x="119380" y="2437033"/>
                </a:lnTo>
                <a:lnTo>
                  <a:pt x="103392" y="2393909"/>
                </a:lnTo>
                <a:lnTo>
                  <a:pt x="88488" y="2350271"/>
                </a:lnTo>
                <a:lnTo>
                  <a:pt x="74682" y="2306136"/>
                </a:lnTo>
                <a:lnTo>
                  <a:pt x="61992" y="2261520"/>
                </a:lnTo>
                <a:lnTo>
                  <a:pt x="50433" y="2216440"/>
                </a:lnTo>
                <a:lnTo>
                  <a:pt x="40021" y="2170910"/>
                </a:lnTo>
                <a:lnTo>
                  <a:pt x="30774" y="2124948"/>
                </a:lnTo>
                <a:lnTo>
                  <a:pt x="22707" y="2078571"/>
                </a:lnTo>
                <a:lnTo>
                  <a:pt x="15836" y="2031793"/>
                </a:lnTo>
                <a:lnTo>
                  <a:pt x="10178" y="1984632"/>
                </a:lnTo>
                <a:lnTo>
                  <a:pt x="5750" y="1937104"/>
                </a:lnTo>
                <a:lnTo>
                  <a:pt x="2566" y="1889224"/>
                </a:lnTo>
                <a:lnTo>
                  <a:pt x="644" y="1841010"/>
                </a:lnTo>
                <a:lnTo>
                  <a:pt x="0" y="1792478"/>
                </a:lnTo>
                <a:lnTo>
                  <a:pt x="670" y="1743209"/>
                </a:lnTo>
                <a:lnTo>
                  <a:pt x="2671" y="1694215"/>
                </a:lnTo>
                <a:lnTo>
                  <a:pt x="5987" y="1645515"/>
                </a:lnTo>
                <a:lnTo>
                  <a:pt x="10603" y="1597128"/>
                </a:lnTo>
                <a:lnTo>
                  <a:pt x="16502" y="1549074"/>
                </a:lnTo>
                <a:lnTo>
                  <a:pt x="23671" y="1501373"/>
                </a:lnTo>
                <a:lnTo>
                  <a:pt x="32092" y="1454046"/>
                </a:lnTo>
                <a:lnTo>
                  <a:pt x="41751" y="1407111"/>
                </a:lnTo>
                <a:lnTo>
                  <a:pt x="52632" y="1360589"/>
                </a:lnTo>
                <a:lnTo>
                  <a:pt x="64720" y="1314499"/>
                </a:lnTo>
                <a:lnTo>
                  <a:pt x="77999" y="1268862"/>
                </a:lnTo>
                <a:lnTo>
                  <a:pt x="92453" y="1223696"/>
                </a:lnTo>
                <a:lnTo>
                  <a:pt x="108068" y="1179023"/>
                </a:lnTo>
                <a:lnTo>
                  <a:pt x="124827" y="1134861"/>
                </a:lnTo>
                <a:lnTo>
                  <a:pt x="142715" y="1091231"/>
                </a:lnTo>
                <a:lnTo>
                  <a:pt x="161718" y="1048152"/>
                </a:lnTo>
                <a:lnTo>
                  <a:pt x="181818" y="1005644"/>
                </a:lnTo>
                <a:lnTo>
                  <a:pt x="203001" y="963727"/>
                </a:lnTo>
                <a:lnTo>
                  <a:pt x="225251" y="922421"/>
                </a:lnTo>
                <a:lnTo>
                  <a:pt x="248553" y="881746"/>
                </a:lnTo>
                <a:lnTo>
                  <a:pt x="272891" y="841721"/>
                </a:lnTo>
                <a:lnTo>
                  <a:pt x="298250" y="802366"/>
                </a:lnTo>
                <a:lnTo>
                  <a:pt x="324614" y="763701"/>
                </a:lnTo>
                <a:lnTo>
                  <a:pt x="351968" y="725746"/>
                </a:lnTo>
                <a:lnTo>
                  <a:pt x="380296" y="688521"/>
                </a:lnTo>
                <a:lnTo>
                  <a:pt x="409583" y="652045"/>
                </a:lnTo>
                <a:lnTo>
                  <a:pt x="439813" y="616339"/>
                </a:lnTo>
                <a:lnTo>
                  <a:pt x="470970" y="581422"/>
                </a:lnTo>
                <a:lnTo>
                  <a:pt x="503041" y="547313"/>
                </a:lnTo>
                <a:lnTo>
                  <a:pt x="536008" y="514034"/>
                </a:lnTo>
                <a:lnTo>
                  <a:pt x="569856" y="481603"/>
                </a:lnTo>
                <a:lnTo>
                  <a:pt x="604570" y="450040"/>
                </a:lnTo>
                <a:lnTo>
                  <a:pt x="640134" y="419366"/>
                </a:lnTo>
                <a:lnTo>
                  <a:pt x="676533" y="389599"/>
                </a:lnTo>
                <a:lnTo>
                  <a:pt x="713752" y="360761"/>
                </a:lnTo>
                <a:lnTo>
                  <a:pt x="751774" y="332870"/>
                </a:lnTo>
                <a:lnTo>
                  <a:pt x="790585" y="305947"/>
                </a:lnTo>
                <a:lnTo>
                  <a:pt x="830168" y="280011"/>
                </a:lnTo>
                <a:lnTo>
                  <a:pt x="870509" y="255082"/>
                </a:lnTo>
                <a:lnTo>
                  <a:pt x="911592" y="231180"/>
                </a:lnTo>
                <a:lnTo>
                  <a:pt x="953401" y="208324"/>
                </a:lnTo>
                <a:lnTo>
                  <a:pt x="995922" y="186536"/>
                </a:lnTo>
                <a:lnTo>
                  <a:pt x="1039137" y="165833"/>
                </a:lnTo>
                <a:lnTo>
                  <a:pt x="1083032" y="146237"/>
                </a:lnTo>
                <a:lnTo>
                  <a:pt x="1127592" y="127767"/>
                </a:lnTo>
                <a:lnTo>
                  <a:pt x="1172801" y="110443"/>
                </a:lnTo>
                <a:lnTo>
                  <a:pt x="1218643" y="94284"/>
                </a:lnTo>
                <a:lnTo>
                  <a:pt x="1265103" y="79311"/>
                </a:lnTo>
                <a:lnTo>
                  <a:pt x="1312166" y="65543"/>
                </a:lnTo>
                <a:lnTo>
                  <a:pt x="1359816" y="53000"/>
                </a:lnTo>
                <a:lnTo>
                  <a:pt x="1792478" y="1792478"/>
                </a:lnTo>
                <a:lnTo>
                  <a:pt x="1792478" y="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013526" y="2834387"/>
            <a:ext cx="433070" cy="1792605"/>
          </a:xfrm>
          <a:custGeom>
            <a:rect l="l" t="t" r="r" b="b"/>
            <a:pathLst>
              <a:path w="433070" h="1792604">
                <a:moveTo>
                  <a:pt x="432662" y="0"/>
                </a:moveTo>
                <a:lnTo>
                  <a:pt x="384073" y="658"/>
                </a:lnTo>
                <a:lnTo>
                  <a:pt x="335552" y="2632"/>
                </a:lnTo>
                <a:lnTo>
                  <a:pt x="287123" y="5918"/>
                </a:lnTo>
                <a:lnTo>
                  <a:pt x="238815" y="10512"/>
                </a:lnTo>
                <a:lnTo>
                  <a:pt x="190653" y="16412"/>
                </a:lnTo>
                <a:lnTo>
                  <a:pt x="142664" y="23614"/>
                </a:lnTo>
                <a:lnTo>
                  <a:pt x="94874" y="32115"/>
                </a:lnTo>
                <a:lnTo>
                  <a:pt x="47310" y="41911"/>
                </a:lnTo>
                <a:lnTo>
                  <a:pt x="0" y="53000"/>
                </a:lnTo>
                <a:lnTo>
                  <a:pt x="432661" y="1792476"/>
                </a:lnTo>
                <a:lnTo>
                  <a:pt x="432662" y="0"/>
                </a:lnTo>
                <a:close/>
              </a:path>
            </a:pathLst>
          </a:custGeom>
          <a:solidFill>
            <a:srgbClr val="E7E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013526" y="2834387"/>
            <a:ext cx="433070" cy="1792605"/>
          </a:xfrm>
          <a:custGeom>
            <a:rect l="l" t="t" r="r" b="b"/>
            <a:pathLst>
              <a:path w="433070" h="1792604">
                <a:moveTo>
                  <a:pt x="0" y="53000"/>
                </a:moveTo>
                <a:lnTo>
                  <a:pt x="47311" y="41911"/>
                </a:lnTo>
                <a:lnTo>
                  <a:pt x="94874" y="32115"/>
                </a:lnTo>
                <a:lnTo>
                  <a:pt x="142664" y="23614"/>
                </a:lnTo>
                <a:lnTo>
                  <a:pt x="190653" y="16412"/>
                </a:lnTo>
                <a:lnTo>
                  <a:pt x="238815" y="10512"/>
                </a:lnTo>
                <a:lnTo>
                  <a:pt x="287123" y="5918"/>
                </a:lnTo>
                <a:lnTo>
                  <a:pt x="335551" y="2632"/>
                </a:lnTo>
                <a:lnTo>
                  <a:pt x="384073" y="658"/>
                </a:lnTo>
                <a:lnTo>
                  <a:pt x="432662" y="0"/>
                </a:lnTo>
                <a:lnTo>
                  <a:pt x="432661" y="1792476"/>
                </a:lnTo>
                <a:lnTo>
                  <a:pt x="0" y="5300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4664402" y="2725168"/>
            <a:ext cx="563880" cy="122555"/>
          </a:xfrm>
          <a:custGeom>
            <a:rect l="l" t="t" r="r" b="b"/>
            <a:pathLst>
              <a:path w="563879" h="122555">
                <a:moveTo>
                  <a:pt x="563837" y="122517"/>
                </a:moveTo>
                <a:lnTo>
                  <a:pt x="72698" y="0"/>
                </a:lnTo>
                <a:lnTo>
                  <a:pt x="0" y="0"/>
                </a:lnTo>
              </a:path>
            </a:pathLst>
          </a:custGeom>
          <a:ln w="12700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508592" y="5380482"/>
            <a:ext cx="990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听过,</a:t>
            </a:r>
            <a:r>
              <a:rPr sz="1400" spc="-6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96.1%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160477" y="1758806"/>
            <a:ext cx="4464050" cy="10140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2020中国茶饮消费者烧仙草认知度调查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000">
              <a:latin typeface="微软雅黑"/>
              <a:cs typeface="微软雅黑"/>
            </a:endParaRPr>
          </a:p>
          <a:p>
            <a:pPr marL="440055">
              <a:lnSpc>
                <a:spcPct val="100000"/>
              </a:lnSpc>
              <a:spcBef>
                <a:spcPts val="5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没听过,</a:t>
            </a: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 3.9%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07465" y="314479"/>
            <a:ext cx="142875" cy="2190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546215" y="314479"/>
            <a:ext cx="142875" cy="2190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53415" y="215110"/>
            <a:ext cx="796290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40">
                <a:solidFill>
                  <a:srgbClr val="000000"/>
                </a:solidFill>
                <a:latin typeface="黑体"/>
                <a:cs typeface="黑体"/>
              </a:rPr>
              <a:t>66.0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的消费者因奶茶与烧仙草结缘；</a:t>
            </a:r>
            <a:r>
              <a:rPr spc="45">
                <a:solidFill>
                  <a:srgbClr val="000000"/>
                </a:solidFill>
                <a:latin typeface="黑体"/>
                <a:cs typeface="黑体"/>
              </a:rPr>
              <a:t>25.7</a:t>
            </a:r>
            <a:r>
              <a:rPr spc="80">
                <a:solidFill>
                  <a:srgbClr val="000000"/>
                </a:solidFill>
                <a:latin typeface="黑体"/>
                <a:cs typeface="黑体"/>
              </a:rPr>
              <a:t>的消费者因为 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甜品认识到烧仙草</a:t>
            </a:r>
          </a:p>
        </p:txBody>
      </p:sp>
      <p:sp>
        <p:nvSpPr>
          <p:cNvPr id="5" name="object 5"/>
          <p:cNvSpPr/>
          <p:nvPr/>
        </p:nvSpPr>
        <p:spPr>
          <a:xfrm>
            <a:off x="4326360" y="5778500"/>
            <a:ext cx="918844" cy="431800"/>
          </a:xfrm>
          <a:custGeom>
            <a:rect l="l" t="t" r="r" b="b"/>
            <a:pathLst>
              <a:path w="918844" h="431800">
                <a:moveTo>
                  <a:pt x="918739" y="0"/>
                </a:moveTo>
                <a:lnTo>
                  <a:pt x="0" y="0"/>
                </a:lnTo>
                <a:lnTo>
                  <a:pt x="0" y="431800"/>
                </a:lnTo>
                <a:lnTo>
                  <a:pt x="918739" y="431800"/>
                </a:lnTo>
                <a:lnTo>
                  <a:pt x="918739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326360" y="4241800"/>
            <a:ext cx="601345" cy="444500"/>
          </a:xfrm>
          <a:custGeom>
            <a:rect l="l" t="t" r="r" b="b"/>
            <a:pathLst>
              <a:path w="601345" h="444500">
                <a:moveTo>
                  <a:pt x="601239" y="0"/>
                </a:moveTo>
                <a:lnTo>
                  <a:pt x="0" y="0"/>
                </a:lnTo>
                <a:lnTo>
                  <a:pt x="0" y="444500"/>
                </a:lnTo>
                <a:lnTo>
                  <a:pt x="601239" y="444500"/>
                </a:lnTo>
                <a:lnTo>
                  <a:pt x="601239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326360" y="2717800"/>
            <a:ext cx="1668145" cy="444500"/>
          </a:xfrm>
          <a:custGeom>
            <a:rect l="l" t="t" r="r" b="b"/>
            <a:pathLst>
              <a:path w="1668145" h="444500">
                <a:moveTo>
                  <a:pt x="1668039" y="0"/>
                </a:moveTo>
                <a:lnTo>
                  <a:pt x="0" y="0"/>
                </a:lnTo>
                <a:lnTo>
                  <a:pt x="0" y="444500"/>
                </a:lnTo>
                <a:lnTo>
                  <a:pt x="1668039" y="444500"/>
                </a:lnTo>
                <a:lnTo>
                  <a:pt x="1668039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4326361" y="1793271"/>
            <a:ext cx="0" cy="4582160"/>
          </a:xfrm>
          <a:custGeom>
            <a:rect l="l" t="t" r="r" b="b"/>
            <a:pathLst>
              <a:path h="4582160">
                <a:moveTo>
                  <a:pt x="0" y="4582097"/>
                </a:moveTo>
                <a:lnTo>
                  <a:pt x="1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1117853" y="1955800"/>
          <a:ext cx="8130540" cy="4419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08655"/>
                <a:gridCol w="385444"/>
                <a:gridCol w="927100"/>
                <a:gridCol w="2971800"/>
                <a:gridCol w="637540"/>
              </a:tblGrid>
              <a:tr h="431800">
                <a:tc>
                  <a:txBody>
                    <a:bodyPr vert="horz" wrap="square"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925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喝奶茶时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1747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925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66.0%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17475" marB="0"/>
                </a:tc>
              </a:tr>
              <a:tr h="330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444500">
                <a:tc>
                  <a:txBody>
                    <a:bodyPr vert="horz" wrap="square"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940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吃甜品时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193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42595">
                        <a:lnSpc>
                          <a:spcPct val="100000"/>
                        </a:lnSpc>
                        <a:spcBef>
                          <a:spcPts val="940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25.7%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193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75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444500">
                <a:tc>
                  <a:txBody>
                    <a:bodyPr vert="horz" wrap="square"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950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在网上看到的（新闻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抖音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小红书等）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2065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950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20.3%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2065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75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444500">
                <a:tc>
                  <a:txBody>
                    <a:bodyPr vert="horz" wrap="square"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965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从小就知道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2255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06705">
                        <a:lnSpc>
                          <a:spcPct val="100000"/>
                        </a:lnSpc>
                        <a:spcBef>
                          <a:spcPts val="965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9.3%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2255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30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431800">
                <a:tc>
                  <a:txBody>
                    <a:bodyPr vert="horz" wrap="square"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875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在福建台湾等地旅行时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1112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>
                        <a:lnSpc>
                          <a:spcPct val="100000"/>
                        </a:lnSpc>
                        <a:spcBef>
                          <a:spcPts val="875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5.9%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1112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30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596868">
                <a:tc>
                  <a:txBody>
                    <a:bodyPr vert="horz" wrap="square"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890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其他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1303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 marL="617855">
                        <a:lnSpc>
                          <a:spcPct val="100000"/>
                        </a:lnSpc>
                        <a:spcBef>
                          <a:spcPts val="890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14.1%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1303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99186" y="1258934"/>
            <a:ext cx="3835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消费者认知烧仙草的渠道来源调查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223683"/>
            <a:ext cx="828040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85">
                <a:solidFill>
                  <a:srgbClr val="000000"/>
                </a:solidFill>
                <a:latin typeface="黑体"/>
                <a:cs typeface="黑体"/>
              </a:rPr>
              <a:t>“逛街”与“下午茶”是烧仙草的主要消费场景；近三成消 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费者表示对烧仙草的“爱”不需要特别理由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33477" y="1502774"/>
            <a:ext cx="4718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2020中国烧仙草消费者主要消费场景分布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536928" y="5816600"/>
            <a:ext cx="1010285" cy="330200"/>
          </a:xfrm>
          <a:custGeom>
            <a:rect l="l" t="t" r="r" b="b"/>
            <a:pathLst>
              <a:path w="1010285" h="330200">
                <a:moveTo>
                  <a:pt x="1009671" y="0"/>
                </a:moveTo>
                <a:lnTo>
                  <a:pt x="0" y="0"/>
                </a:lnTo>
                <a:lnTo>
                  <a:pt x="0" y="330200"/>
                </a:lnTo>
                <a:lnTo>
                  <a:pt x="1009671" y="330200"/>
                </a:lnTo>
                <a:lnTo>
                  <a:pt x="100967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536928" y="5232400"/>
            <a:ext cx="2902585" cy="330200"/>
          </a:xfrm>
          <a:custGeom>
            <a:rect l="l" t="t" r="r" b="b"/>
            <a:pathLst>
              <a:path w="2902585" h="330200">
                <a:moveTo>
                  <a:pt x="2901971" y="0"/>
                </a:moveTo>
                <a:lnTo>
                  <a:pt x="0" y="0"/>
                </a:lnTo>
                <a:lnTo>
                  <a:pt x="0" y="330200"/>
                </a:lnTo>
                <a:lnTo>
                  <a:pt x="2901971" y="330200"/>
                </a:lnTo>
                <a:lnTo>
                  <a:pt x="290197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536928" y="4648200"/>
            <a:ext cx="1734185" cy="330200"/>
          </a:xfrm>
          <a:custGeom>
            <a:rect l="l" t="t" r="r" b="b"/>
            <a:pathLst>
              <a:path w="1734185" h="330200">
                <a:moveTo>
                  <a:pt x="1733571" y="0"/>
                </a:moveTo>
                <a:lnTo>
                  <a:pt x="0" y="0"/>
                </a:lnTo>
                <a:lnTo>
                  <a:pt x="0" y="330200"/>
                </a:lnTo>
                <a:lnTo>
                  <a:pt x="1733571" y="330200"/>
                </a:lnTo>
                <a:lnTo>
                  <a:pt x="173357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536928" y="4064000"/>
            <a:ext cx="2559685" cy="330200"/>
          </a:xfrm>
          <a:custGeom>
            <a:rect l="l" t="t" r="r" b="b"/>
            <a:pathLst>
              <a:path w="2559685" h="330200">
                <a:moveTo>
                  <a:pt x="2559071" y="0"/>
                </a:moveTo>
                <a:lnTo>
                  <a:pt x="0" y="0"/>
                </a:lnTo>
                <a:lnTo>
                  <a:pt x="0" y="330200"/>
                </a:lnTo>
                <a:lnTo>
                  <a:pt x="2559071" y="330200"/>
                </a:lnTo>
                <a:lnTo>
                  <a:pt x="255907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536928" y="3467100"/>
            <a:ext cx="2648585" cy="342900"/>
          </a:xfrm>
          <a:custGeom>
            <a:rect l="l" t="t" r="r" b="b"/>
            <a:pathLst>
              <a:path w="2648585" h="342900">
                <a:moveTo>
                  <a:pt x="2647971" y="0"/>
                </a:moveTo>
                <a:lnTo>
                  <a:pt x="0" y="0"/>
                </a:lnTo>
                <a:lnTo>
                  <a:pt x="0" y="342900"/>
                </a:lnTo>
                <a:lnTo>
                  <a:pt x="2647971" y="342900"/>
                </a:lnTo>
                <a:lnTo>
                  <a:pt x="264797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536928" y="2882900"/>
            <a:ext cx="3778885" cy="342900"/>
          </a:xfrm>
          <a:custGeom>
            <a:rect l="l" t="t" r="r" b="b"/>
            <a:pathLst>
              <a:path w="3778884" h="342900">
                <a:moveTo>
                  <a:pt x="3778271" y="0"/>
                </a:moveTo>
                <a:lnTo>
                  <a:pt x="0" y="0"/>
                </a:lnTo>
                <a:lnTo>
                  <a:pt x="0" y="342900"/>
                </a:lnTo>
                <a:lnTo>
                  <a:pt x="3778271" y="342900"/>
                </a:lnTo>
                <a:lnTo>
                  <a:pt x="377827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536928" y="2298700"/>
            <a:ext cx="5721985" cy="342900"/>
          </a:xfrm>
          <a:custGeom>
            <a:rect l="l" t="t" r="r" b="b"/>
            <a:pathLst>
              <a:path w="5721984" h="342900">
                <a:moveTo>
                  <a:pt x="5721371" y="0"/>
                </a:moveTo>
                <a:lnTo>
                  <a:pt x="0" y="0"/>
                </a:lnTo>
                <a:lnTo>
                  <a:pt x="0" y="342900"/>
                </a:lnTo>
                <a:lnTo>
                  <a:pt x="5721371" y="342900"/>
                </a:lnTo>
                <a:lnTo>
                  <a:pt x="572137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3536929" y="2175691"/>
            <a:ext cx="0" cy="4102735"/>
          </a:xfrm>
          <a:custGeom>
            <a:rect l="l" t="t" r="r" b="b"/>
            <a:pathLst>
              <a:path h="4102735">
                <a:moveTo>
                  <a:pt x="0" y="4102436"/>
                </a:moveTo>
                <a:lnTo>
                  <a:pt x="1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4617725" y="5870668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10.0%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511887" y="5284606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28.8%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346249" y="4698544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17.2%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174466" y="4112482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25.4%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258823" y="3526419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26.3%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393786" y="2940357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37.5%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323133" y="235429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56.8%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988564" y="5870669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其他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388363" y="5284607"/>
            <a:ext cx="1981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特别喜欢喝，不需要理由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210563" y="4698544"/>
            <a:ext cx="2159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感觉自己燥热或上火的时候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80872" y="4112482"/>
            <a:ext cx="2489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吃火锅</a:t>
            </a:r>
            <a:r>
              <a:rPr sz="1400" spc="-5">
                <a:solidFill>
                  <a:srgbClr val="595959"/>
                </a:solidFill>
                <a:latin typeface="微软雅黑"/>
                <a:cs typeface="微软雅黑"/>
              </a:rPr>
              <a:t>/</a:t>
            </a: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烧烤</a:t>
            </a:r>
            <a:r>
              <a:rPr sz="1400" spc="-5">
                <a:solidFill>
                  <a:srgbClr val="595959"/>
                </a:solidFill>
                <a:latin typeface="微软雅黑"/>
                <a:cs typeface="微软雅黑"/>
              </a:rPr>
              <a:t>/</a:t>
            </a: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烤鱼等美食的时候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921764" y="3526420"/>
            <a:ext cx="1447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跟朋友约会的时候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455164" y="2940357"/>
            <a:ext cx="9144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当做下午茶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277364" y="2354295"/>
            <a:ext cx="1092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逛街时来一杯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219238"/>
            <a:ext cx="828040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85">
                <a:solidFill>
                  <a:srgbClr val="000000"/>
                </a:solidFill>
                <a:latin typeface="黑体"/>
                <a:cs typeface="黑体"/>
              </a:rPr>
              <a:t>男性更喜欢在上火或燥热时喝烧仙草；女性最爱在逛街时来 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一杯，场景更丰富，也更任性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906477" y="1502774"/>
            <a:ext cx="4972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2020年不同性别烧仙草消费者消费场景对比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878304" y="5778500"/>
            <a:ext cx="2002155" cy="241300"/>
          </a:xfrm>
          <a:custGeom>
            <a:rect l="l" t="t" r="r" b="b"/>
            <a:pathLst>
              <a:path w="2002154" h="241300">
                <a:moveTo>
                  <a:pt x="2001795" y="0"/>
                </a:moveTo>
                <a:lnTo>
                  <a:pt x="0" y="0"/>
                </a:lnTo>
                <a:lnTo>
                  <a:pt x="0" y="241300"/>
                </a:lnTo>
                <a:lnTo>
                  <a:pt x="2001795" y="241300"/>
                </a:lnTo>
                <a:lnTo>
                  <a:pt x="2001795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878304" y="5092700"/>
            <a:ext cx="1456055" cy="254000"/>
          </a:xfrm>
          <a:custGeom>
            <a:rect l="l" t="t" r="r" b="b"/>
            <a:pathLst>
              <a:path w="1456054" h="254000">
                <a:moveTo>
                  <a:pt x="1455695" y="0"/>
                </a:moveTo>
                <a:lnTo>
                  <a:pt x="0" y="0"/>
                </a:lnTo>
                <a:lnTo>
                  <a:pt x="0" y="254000"/>
                </a:lnTo>
                <a:lnTo>
                  <a:pt x="1455695" y="254000"/>
                </a:lnTo>
                <a:lnTo>
                  <a:pt x="1455695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878304" y="4419600"/>
            <a:ext cx="1671955" cy="241300"/>
          </a:xfrm>
          <a:custGeom>
            <a:rect l="l" t="t" r="r" b="b"/>
            <a:pathLst>
              <a:path w="1671954" h="241300">
                <a:moveTo>
                  <a:pt x="1671595" y="0"/>
                </a:moveTo>
                <a:lnTo>
                  <a:pt x="0" y="0"/>
                </a:lnTo>
                <a:lnTo>
                  <a:pt x="0" y="241300"/>
                </a:lnTo>
                <a:lnTo>
                  <a:pt x="1671595" y="241300"/>
                </a:lnTo>
                <a:lnTo>
                  <a:pt x="1671595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878304" y="3733800"/>
            <a:ext cx="1684655" cy="241300"/>
          </a:xfrm>
          <a:custGeom>
            <a:rect l="l" t="t" r="r" b="b"/>
            <a:pathLst>
              <a:path w="1684654" h="241300">
                <a:moveTo>
                  <a:pt x="1684295" y="0"/>
                </a:moveTo>
                <a:lnTo>
                  <a:pt x="0" y="0"/>
                </a:lnTo>
                <a:lnTo>
                  <a:pt x="0" y="241300"/>
                </a:lnTo>
                <a:lnTo>
                  <a:pt x="1684295" y="241300"/>
                </a:lnTo>
                <a:lnTo>
                  <a:pt x="1684295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878304" y="3048000"/>
            <a:ext cx="2586355" cy="254000"/>
          </a:xfrm>
          <a:custGeom>
            <a:rect l="l" t="t" r="r" b="b"/>
            <a:pathLst>
              <a:path w="2586354" h="254000">
                <a:moveTo>
                  <a:pt x="2585995" y="0"/>
                </a:moveTo>
                <a:lnTo>
                  <a:pt x="0" y="0"/>
                </a:lnTo>
                <a:lnTo>
                  <a:pt x="0" y="254000"/>
                </a:lnTo>
                <a:lnTo>
                  <a:pt x="2585995" y="254000"/>
                </a:lnTo>
                <a:lnTo>
                  <a:pt x="2585995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878304" y="2374900"/>
            <a:ext cx="3894454" cy="241300"/>
          </a:xfrm>
          <a:custGeom>
            <a:rect l="l" t="t" r="r" b="b"/>
            <a:pathLst>
              <a:path w="3894454" h="241300">
                <a:moveTo>
                  <a:pt x="3894095" y="0"/>
                </a:moveTo>
                <a:lnTo>
                  <a:pt x="0" y="0"/>
                </a:lnTo>
                <a:lnTo>
                  <a:pt x="0" y="241300"/>
                </a:lnTo>
                <a:lnTo>
                  <a:pt x="3894095" y="241300"/>
                </a:lnTo>
                <a:lnTo>
                  <a:pt x="3894095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878304" y="5524500"/>
            <a:ext cx="2484755" cy="254000"/>
          </a:xfrm>
          <a:custGeom>
            <a:rect l="l" t="t" r="r" b="b"/>
            <a:pathLst>
              <a:path w="2484754" h="254000">
                <a:moveTo>
                  <a:pt x="2484395" y="0"/>
                </a:moveTo>
                <a:lnTo>
                  <a:pt x="0" y="0"/>
                </a:lnTo>
                <a:lnTo>
                  <a:pt x="0" y="254000"/>
                </a:lnTo>
                <a:lnTo>
                  <a:pt x="2484395" y="254000"/>
                </a:lnTo>
                <a:lnTo>
                  <a:pt x="2484395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878304" y="4851400"/>
            <a:ext cx="2484755" cy="241300"/>
          </a:xfrm>
          <a:custGeom>
            <a:rect l="l" t="t" r="r" b="b"/>
            <a:pathLst>
              <a:path w="2484754" h="241300">
                <a:moveTo>
                  <a:pt x="2484395" y="0"/>
                </a:moveTo>
                <a:lnTo>
                  <a:pt x="0" y="0"/>
                </a:lnTo>
                <a:lnTo>
                  <a:pt x="0" y="241300"/>
                </a:lnTo>
                <a:lnTo>
                  <a:pt x="2484395" y="241300"/>
                </a:lnTo>
                <a:lnTo>
                  <a:pt x="2484395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878304" y="4165600"/>
            <a:ext cx="1329055" cy="254000"/>
          </a:xfrm>
          <a:custGeom>
            <a:rect l="l" t="t" r="r" b="b"/>
            <a:pathLst>
              <a:path w="1329054" h="254000">
                <a:moveTo>
                  <a:pt x="1328695" y="0"/>
                </a:moveTo>
                <a:lnTo>
                  <a:pt x="0" y="0"/>
                </a:lnTo>
                <a:lnTo>
                  <a:pt x="0" y="254000"/>
                </a:lnTo>
                <a:lnTo>
                  <a:pt x="1328695" y="254000"/>
                </a:lnTo>
                <a:lnTo>
                  <a:pt x="1328695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878304" y="3479800"/>
            <a:ext cx="2256155" cy="254000"/>
          </a:xfrm>
          <a:custGeom>
            <a:rect l="l" t="t" r="r" b="b"/>
            <a:pathLst>
              <a:path w="2256154" h="254000">
                <a:moveTo>
                  <a:pt x="2255795" y="0"/>
                </a:moveTo>
                <a:lnTo>
                  <a:pt x="0" y="0"/>
                </a:lnTo>
                <a:lnTo>
                  <a:pt x="0" y="254000"/>
                </a:lnTo>
                <a:lnTo>
                  <a:pt x="2255795" y="254000"/>
                </a:lnTo>
                <a:lnTo>
                  <a:pt x="2255795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878304" y="2806700"/>
            <a:ext cx="3272154" cy="241300"/>
          </a:xfrm>
          <a:custGeom>
            <a:rect l="l" t="t" r="r" b="b"/>
            <a:pathLst>
              <a:path w="3272154" h="241300">
                <a:moveTo>
                  <a:pt x="3271795" y="0"/>
                </a:moveTo>
                <a:lnTo>
                  <a:pt x="0" y="0"/>
                </a:lnTo>
                <a:lnTo>
                  <a:pt x="0" y="241300"/>
                </a:lnTo>
                <a:lnTo>
                  <a:pt x="3271795" y="241300"/>
                </a:lnTo>
                <a:lnTo>
                  <a:pt x="3271795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878304" y="2120900"/>
            <a:ext cx="4961255" cy="254000"/>
          </a:xfrm>
          <a:custGeom>
            <a:rect l="l" t="t" r="r" b="b"/>
            <a:pathLst>
              <a:path w="4961255" h="254000">
                <a:moveTo>
                  <a:pt x="4960895" y="0"/>
                </a:moveTo>
                <a:lnTo>
                  <a:pt x="0" y="0"/>
                </a:lnTo>
                <a:lnTo>
                  <a:pt x="0" y="254000"/>
                </a:lnTo>
                <a:lnTo>
                  <a:pt x="4960895" y="254000"/>
                </a:lnTo>
                <a:lnTo>
                  <a:pt x="4960895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3878305" y="2030476"/>
            <a:ext cx="0" cy="4086860"/>
          </a:xfrm>
          <a:custGeom>
            <a:rect l="l" t="t" r="r" b="b"/>
            <a:pathLst>
              <a:path h="4086860">
                <a:moveTo>
                  <a:pt x="0" y="4086667"/>
                </a:moveTo>
                <a:lnTo>
                  <a:pt x="1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5962406" y="5785997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23.9%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407923" y="5104886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17.3%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626356" y="442377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19.9%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542093" y="3061553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30.8%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852690" y="2380443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46.4%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441278" y="5538321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29.6%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432877" y="4857210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29.5%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281904" y="4176099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15.8%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634757" y="3460670"/>
            <a:ext cx="1110615" cy="521334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583565">
              <a:lnSpc>
                <a:spcPct val="100000"/>
              </a:lnSpc>
              <a:spcBef>
                <a:spcPts val="37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26.8%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7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20.0%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222596" y="2813876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38.9%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911249" y="213276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59.0%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729739" y="5662160"/>
            <a:ext cx="1981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特别喜欢喝，不需要理由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263139" y="4981049"/>
            <a:ext cx="1447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跟朋友约会的时候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551939" y="4299938"/>
            <a:ext cx="2159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感觉自己燥热或上火的时候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222247" y="3618827"/>
            <a:ext cx="2489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吃火锅</a:t>
            </a:r>
            <a:r>
              <a:rPr sz="1400" spc="-5">
                <a:solidFill>
                  <a:srgbClr val="595959"/>
                </a:solidFill>
                <a:latin typeface="微软雅黑"/>
                <a:cs typeface="微软雅黑"/>
              </a:rPr>
              <a:t>/</a:t>
            </a: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烧烤</a:t>
            </a:r>
            <a:r>
              <a:rPr sz="1400" spc="-5">
                <a:solidFill>
                  <a:srgbClr val="595959"/>
                </a:solidFill>
                <a:latin typeface="微软雅黑"/>
                <a:cs typeface="微软雅黑"/>
              </a:rPr>
              <a:t>/</a:t>
            </a: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烤鱼等美食的时候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2796539" y="2937717"/>
            <a:ext cx="9144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当做下午茶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618739" y="2256605"/>
            <a:ext cx="1092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逛街时来一杯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4726113" y="6387341"/>
            <a:ext cx="106045" cy="106045"/>
          </a:xfrm>
          <a:custGeom>
            <a:rect l="l" t="t" r="r" b="b"/>
            <a:pathLst>
              <a:path w="106045" h="106045">
                <a:moveTo>
                  <a:pt x="0" y="0"/>
                </a:moveTo>
                <a:lnTo>
                  <a:pt x="105614" y="0"/>
                </a:lnTo>
                <a:lnTo>
                  <a:pt x="105614" y="105613"/>
                </a:lnTo>
                <a:lnTo>
                  <a:pt x="0" y="105613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4865485" y="6325722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女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5570458" y="6387341"/>
            <a:ext cx="106045" cy="106045"/>
          </a:xfrm>
          <a:custGeom>
            <a:rect l="l" t="t" r="r" b="b"/>
            <a:pathLst>
              <a:path w="106045" h="106045">
                <a:moveTo>
                  <a:pt x="0" y="0"/>
                </a:moveTo>
                <a:lnTo>
                  <a:pt x="105614" y="0"/>
                </a:lnTo>
                <a:lnTo>
                  <a:pt x="105614" y="105613"/>
                </a:lnTo>
                <a:lnTo>
                  <a:pt x="0" y="10561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5709829" y="6325722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男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9" name="object 39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224000"/>
            <a:ext cx="828040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85">
                <a:solidFill>
                  <a:srgbClr val="000000"/>
                </a:solidFill>
                <a:latin typeface="黑体"/>
                <a:cs typeface="黑体"/>
              </a:rPr>
              <a:t>在消费者眼中，烧仙草是火锅的最佳伴侣；此外，烧烤、川 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菜与烘焙也是比较好的烧仙草“搭档”</a:t>
            </a:r>
          </a:p>
        </p:txBody>
      </p:sp>
      <p:sp>
        <p:nvSpPr>
          <p:cNvPr id="3" name="object 3"/>
          <p:cNvSpPr/>
          <p:nvPr/>
        </p:nvSpPr>
        <p:spPr>
          <a:xfrm>
            <a:off x="1295400" y="2489200"/>
            <a:ext cx="698500" cy="2978150"/>
          </a:xfrm>
          <a:custGeom>
            <a:rect l="l" t="t" r="r" b="b"/>
            <a:pathLst>
              <a:path w="698500" h="2978150">
                <a:moveTo>
                  <a:pt x="698500" y="0"/>
                </a:moveTo>
                <a:lnTo>
                  <a:pt x="0" y="0"/>
                </a:lnTo>
                <a:lnTo>
                  <a:pt x="0" y="2977683"/>
                </a:lnTo>
                <a:lnTo>
                  <a:pt x="698500" y="2977683"/>
                </a:lnTo>
                <a:lnTo>
                  <a:pt x="6985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501900" y="3162300"/>
            <a:ext cx="698500" cy="2305050"/>
          </a:xfrm>
          <a:custGeom>
            <a:rect l="l" t="t" r="r" b="b"/>
            <a:pathLst>
              <a:path w="698500" h="2305050">
                <a:moveTo>
                  <a:pt x="698500" y="0"/>
                </a:moveTo>
                <a:lnTo>
                  <a:pt x="0" y="0"/>
                </a:lnTo>
                <a:lnTo>
                  <a:pt x="0" y="2304583"/>
                </a:lnTo>
                <a:lnTo>
                  <a:pt x="698500" y="2304583"/>
                </a:lnTo>
                <a:lnTo>
                  <a:pt x="6985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708400" y="3860800"/>
            <a:ext cx="685800" cy="1606550"/>
          </a:xfrm>
          <a:custGeom>
            <a:rect l="l" t="t" r="r" b="b"/>
            <a:pathLst>
              <a:path w="685800" h="1606550">
                <a:moveTo>
                  <a:pt x="685800" y="0"/>
                </a:moveTo>
                <a:lnTo>
                  <a:pt x="0" y="0"/>
                </a:lnTo>
                <a:lnTo>
                  <a:pt x="0" y="1606083"/>
                </a:lnTo>
                <a:lnTo>
                  <a:pt x="685800" y="1606083"/>
                </a:lnTo>
                <a:lnTo>
                  <a:pt x="6858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914900" y="3873500"/>
            <a:ext cx="685800" cy="1593850"/>
          </a:xfrm>
          <a:custGeom>
            <a:rect l="l" t="t" r="r" b="b"/>
            <a:pathLst>
              <a:path w="685800" h="1593850">
                <a:moveTo>
                  <a:pt x="685800" y="0"/>
                </a:moveTo>
                <a:lnTo>
                  <a:pt x="0" y="0"/>
                </a:lnTo>
                <a:lnTo>
                  <a:pt x="0" y="1593383"/>
                </a:lnTo>
                <a:lnTo>
                  <a:pt x="685800" y="1593383"/>
                </a:lnTo>
                <a:lnTo>
                  <a:pt x="6858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121400" y="4495800"/>
            <a:ext cx="685800" cy="971550"/>
          </a:xfrm>
          <a:custGeom>
            <a:rect l="l" t="t" r="r" b="b"/>
            <a:pathLst>
              <a:path w="685800" h="971550">
                <a:moveTo>
                  <a:pt x="685800" y="0"/>
                </a:moveTo>
                <a:lnTo>
                  <a:pt x="0" y="0"/>
                </a:lnTo>
                <a:lnTo>
                  <a:pt x="0" y="971083"/>
                </a:lnTo>
                <a:lnTo>
                  <a:pt x="685800" y="971083"/>
                </a:lnTo>
                <a:lnTo>
                  <a:pt x="6858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327900" y="4495800"/>
            <a:ext cx="685800" cy="971550"/>
          </a:xfrm>
          <a:custGeom>
            <a:rect l="l" t="t" r="r" b="b"/>
            <a:pathLst>
              <a:path w="685800" h="971550">
                <a:moveTo>
                  <a:pt x="685800" y="0"/>
                </a:moveTo>
                <a:lnTo>
                  <a:pt x="0" y="0"/>
                </a:lnTo>
                <a:lnTo>
                  <a:pt x="0" y="971083"/>
                </a:lnTo>
                <a:lnTo>
                  <a:pt x="685800" y="971083"/>
                </a:lnTo>
                <a:lnTo>
                  <a:pt x="6858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534400" y="4749800"/>
            <a:ext cx="685800" cy="717550"/>
          </a:xfrm>
          <a:custGeom>
            <a:rect l="l" t="t" r="r" b="b"/>
            <a:pathLst>
              <a:path w="685800" h="717550">
                <a:moveTo>
                  <a:pt x="685800" y="0"/>
                </a:moveTo>
                <a:lnTo>
                  <a:pt x="0" y="0"/>
                </a:lnTo>
                <a:lnTo>
                  <a:pt x="0" y="717083"/>
                </a:lnTo>
                <a:lnTo>
                  <a:pt x="685800" y="717083"/>
                </a:lnTo>
                <a:lnTo>
                  <a:pt x="6858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042924" y="5466883"/>
            <a:ext cx="8435975" cy="0"/>
          </a:xfrm>
          <a:custGeom>
            <a:rect l="l" t="t" r="r" b="b"/>
            <a:pathLst>
              <a:path w="8435975">
                <a:moveTo>
                  <a:pt x="0" y="0"/>
                </a:moveTo>
                <a:lnTo>
                  <a:pt x="8435848" y="1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3786137" y="3527593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34.1%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991258" y="3531171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34.0%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96379" y="4157141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20.7%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401500" y="415356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20.8%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606622" y="4407530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15.4%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54985" y="5630417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火锅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304506" y="5630417"/>
            <a:ext cx="1092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烧烤、烤鱼类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65227" y="5630417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川菜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070347" y="5630417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烘焙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275468" y="5630417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快餐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391689" y="5630417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酸菜鱼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685710" y="5630417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其他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375895" y="1502774"/>
            <a:ext cx="7138034" cy="1566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0805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2020中国烧仙草消费者最喜欢与烧仙草搭配的美食调查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4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63.2%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微软雅黑"/>
              <a:cs typeface="微软雅黑"/>
            </a:endParaRPr>
          </a:p>
          <a:p>
            <a:pPr marL="1217295">
              <a:lnSpc>
                <a:spcPct val="100000"/>
              </a:lnSpc>
              <a:spcBef>
                <a:spcPts val="5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48.9%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7846059" y="2148332"/>
            <a:ext cx="1810003" cy="181000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237653"/>
            <a:ext cx="843915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烧仙草配料：芋圆、珍珠</a:t>
            </a:r>
            <a:r>
              <a:rPr spc="40">
                <a:solidFill>
                  <a:srgbClr val="000000"/>
                </a:solidFill>
                <a:latin typeface="黑体"/>
                <a:cs typeface="黑体"/>
              </a:rPr>
              <a:t>/</a:t>
            </a:r>
            <a:r>
              <a:rPr spc="85">
                <a:solidFill>
                  <a:srgbClr val="000000"/>
                </a:solidFill>
                <a:latin typeface="黑体"/>
                <a:cs typeface="黑体"/>
              </a:rPr>
              <a:t>脆啵啵最受消费者欢迎；红豆、葡 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萄干、芋泥与椰果颇受青睐</a:t>
            </a:r>
          </a:p>
        </p:txBody>
      </p:sp>
      <p:sp>
        <p:nvSpPr>
          <p:cNvPr id="3" name="object 3"/>
          <p:cNvSpPr/>
          <p:nvPr/>
        </p:nvSpPr>
        <p:spPr>
          <a:xfrm>
            <a:off x="2614908" y="6197600"/>
            <a:ext cx="281305" cy="177800"/>
          </a:xfrm>
          <a:custGeom>
            <a:rect l="l" t="t" r="r" b="b"/>
            <a:pathLst>
              <a:path w="281305" h="177800">
                <a:moveTo>
                  <a:pt x="280691" y="0"/>
                </a:moveTo>
                <a:lnTo>
                  <a:pt x="0" y="0"/>
                </a:lnTo>
                <a:lnTo>
                  <a:pt x="0" y="177800"/>
                </a:lnTo>
                <a:lnTo>
                  <a:pt x="280691" y="177800"/>
                </a:lnTo>
                <a:lnTo>
                  <a:pt x="2806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614908" y="5880100"/>
            <a:ext cx="446405" cy="177800"/>
          </a:xfrm>
          <a:custGeom>
            <a:rect l="l" t="t" r="r" b="b"/>
            <a:pathLst>
              <a:path w="446405" h="177800">
                <a:moveTo>
                  <a:pt x="445791" y="0"/>
                </a:moveTo>
                <a:lnTo>
                  <a:pt x="0" y="0"/>
                </a:lnTo>
                <a:lnTo>
                  <a:pt x="0" y="177800"/>
                </a:lnTo>
                <a:lnTo>
                  <a:pt x="445791" y="177800"/>
                </a:lnTo>
                <a:lnTo>
                  <a:pt x="4457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614908" y="5562600"/>
            <a:ext cx="1627505" cy="190500"/>
          </a:xfrm>
          <a:custGeom>
            <a:rect l="l" t="t" r="r" b="b"/>
            <a:pathLst>
              <a:path w="1627504" h="190500">
                <a:moveTo>
                  <a:pt x="1626891" y="0"/>
                </a:moveTo>
                <a:lnTo>
                  <a:pt x="0" y="0"/>
                </a:lnTo>
                <a:lnTo>
                  <a:pt x="0" y="190500"/>
                </a:lnTo>
                <a:lnTo>
                  <a:pt x="1626891" y="190500"/>
                </a:lnTo>
                <a:lnTo>
                  <a:pt x="16268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614908" y="5257800"/>
            <a:ext cx="2008505" cy="177800"/>
          </a:xfrm>
          <a:custGeom>
            <a:rect l="l" t="t" r="r" b="b"/>
            <a:pathLst>
              <a:path w="2008504" h="177800">
                <a:moveTo>
                  <a:pt x="2007891" y="0"/>
                </a:moveTo>
                <a:lnTo>
                  <a:pt x="0" y="0"/>
                </a:lnTo>
                <a:lnTo>
                  <a:pt x="0" y="177800"/>
                </a:lnTo>
                <a:lnTo>
                  <a:pt x="2007891" y="177800"/>
                </a:lnTo>
                <a:lnTo>
                  <a:pt x="20078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614908" y="4940300"/>
            <a:ext cx="2376805" cy="177800"/>
          </a:xfrm>
          <a:custGeom>
            <a:rect l="l" t="t" r="r" b="b"/>
            <a:pathLst>
              <a:path w="2376804" h="177800">
                <a:moveTo>
                  <a:pt x="2376191" y="0"/>
                </a:moveTo>
                <a:lnTo>
                  <a:pt x="0" y="0"/>
                </a:lnTo>
                <a:lnTo>
                  <a:pt x="0" y="177800"/>
                </a:lnTo>
                <a:lnTo>
                  <a:pt x="2376191" y="177800"/>
                </a:lnTo>
                <a:lnTo>
                  <a:pt x="23761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614908" y="4622800"/>
            <a:ext cx="2567305" cy="177800"/>
          </a:xfrm>
          <a:custGeom>
            <a:rect l="l" t="t" r="r" b="b"/>
            <a:pathLst>
              <a:path w="2567304" h="177800">
                <a:moveTo>
                  <a:pt x="2566691" y="0"/>
                </a:moveTo>
                <a:lnTo>
                  <a:pt x="0" y="0"/>
                </a:lnTo>
                <a:lnTo>
                  <a:pt x="0" y="177800"/>
                </a:lnTo>
                <a:lnTo>
                  <a:pt x="2566691" y="177800"/>
                </a:lnTo>
                <a:lnTo>
                  <a:pt x="25666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614908" y="4305300"/>
            <a:ext cx="2745105" cy="190500"/>
          </a:xfrm>
          <a:custGeom>
            <a:rect l="l" t="t" r="r" b="b"/>
            <a:pathLst>
              <a:path w="2745104" h="190500">
                <a:moveTo>
                  <a:pt x="2744491" y="0"/>
                </a:moveTo>
                <a:lnTo>
                  <a:pt x="0" y="0"/>
                </a:lnTo>
                <a:lnTo>
                  <a:pt x="0" y="190500"/>
                </a:lnTo>
                <a:lnTo>
                  <a:pt x="2744491" y="190500"/>
                </a:lnTo>
                <a:lnTo>
                  <a:pt x="27444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614908" y="4000500"/>
            <a:ext cx="2846705" cy="177800"/>
          </a:xfrm>
          <a:custGeom>
            <a:rect l="l" t="t" r="r" b="b"/>
            <a:pathLst>
              <a:path w="2846704" h="177800">
                <a:moveTo>
                  <a:pt x="2846091" y="0"/>
                </a:moveTo>
                <a:lnTo>
                  <a:pt x="0" y="0"/>
                </a:lnTo>
                <a:lnTo>
                  <a:pt x="0" y="177800"/>
                </a:lnTo>
                <a:lnTo>
                  <a:pt x="2846091" y="177800"/>
                </a:lnTo>
                <a:lnTo>
                  <a:pt x="28460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614908" y="3683000"/>
            <a:ext cx="3837304" cy="177800"/>
          </a:xfrm>
          <a:custGeom>
            <a:rect l="l" t="t" r="r" b="b"/>
            <a:pathLst>
              <a:path w="3837304" h="177800">
                <a:moveTo>
                  <a:pt x="3836691" y="0"/>
                </a:moveTo>
                <a:lnTo>
                  <a:pt x="0" y="0"/>
                </a:lnTo>
                <a:lnTo>
                  <a:pt x="0" y="177800"/>
                </a:lnTo>
                <a:lnTo>
                  <a:pt x="3836691" y="177800"/>
                </a:lnTo>
                <a:lnTo>
                  <a:pt x="38366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614908" y="3365500"/>
            <a:ext cx="3875404" cy="177800"/>
          </a:xfrm>
          <a:custGeom>
            <a:rect l="l" t="t" r="r" b="b"/>
            <a:pathLst>
              <a:path w="3875404" h="177800">
                <a:moveTo>
                  <a:pt x="3874791" y="0"/>
                </a:moveTo>
                <a:lnTo>
                  <a:pt x="0" y="0"/>
                </a:lnTo>
                <a:lnTo>
                  <a:pt x="0" y="177800"/>
                </a:lnTo>
                <a:lnTo>
                  <a:pt x="3874791" y="177800"/>
                </a:lnTo>
                <a:lnTo>
                  <a:pt x="38747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614908" y="3048000"/>
            <a:ext cx="3900804" cy="190500"/>
          </a:xfrm>
          <a:custGeom>
            <a:rect l="l" t="t" r="r" b="b"/>
            <a:pathLst>
              <a:path w="3900804" h="190500">
                <a:moveTo>
                  <a:pt x="3900191" y="0"/>
                </a:moveTo>
                <a:lnTo>
                  <a:pt x="0" y="0"/>
                </a:lnTo>
                <a:lnTo>
                  <a:pt x="0" y="190500"/>
                </a:lnTo>
                <a:lnTo>
                  <a:pt x="3900191" y="190500"/>
                </a:lnTo>
                <a:lnTo>
                  <a:pt x="39001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614908" y="2743200"/>
            <a:ext cx="4281805" cy="177800"/>
          </a:xfrm>
          <a:custGeom>
            <a:rect l="l" t="t" r="r" b="b"/>
            <a:pathLst>
              <a:path w="4281805" h="177800">
                <a:moveTo>
                  <a:pt x="4281191" y="0"/>
                </a:moveTo>
                <a:lnTo>
                  <a:pt x="0" y="0"/>
                </a:lnTo>
                <a:lnTo>
                  <a:pt x="0" y="177800"/>
                </a:lnTo>
                <a:lnTo>
                  <a:pt x="4281191" y="177800"/>
                </a:lnTo>
                <a:lnTo>
                  <a:pt x="42811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614908" y="2425700"/>
            <a:ext cx="5920105" cy="177800"/>
          </a:xfrm>
          <a:custGeom>
            <a:rect l="l" t="t" r="r" b="b"/>
            <a:pathLst>
              <a:path w="5920105" h="177800">
                <a:moveTo>
                  <a:pt x="5919491" y="0"/>
                </a:moveTo>
                <a:lnTo>
                  <a:pt x="0" y="0"/>
                </a:lnTo>
                <a:lnTo>
                  <a:pt x="0" y="177800"/>
                </a:lnTo>
                <a:lnTo>
                  <a:pt x="5919491" y="177800"/>
                </a:lnTo>
                <a:lnTo>
                  <a:pt x="59194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614908" y="2108200"/>
            <a:ext cx="5983605" cy="177800"/>
          </a:xfrm>
          <a:custGeom>
            <a:rect l="l" t="t" r="r" b="b"/>
            <a:pathLst>
              <a:path w="5983605" h="177800">
                <a:moveTo>
                  <a:pt x="5982991" y="0"/>
                </a:moveTo>
                <a:lnTo>
                  <a:pt x="0" y="0"/>
                </a:lnTo>
                <a:lnTo>
                  <a:pt x="0" y="177800"/>
                </a:lnTo>
                <a:lnTo>
                  <a:pt x="5982991" y="177800"/>
                </a:lnTo>
                <a:lnTo>
                  <a:pt x="598299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2614908" y="2042667"/>
            <a:ext cx="0" cy="4400550"/>
          </a:xfrm>
          <a:custGeom>
            <a:rect l="l" t="t" r="r" b="b"/>
            <a:pathLst>
              <a:path h="4400550">
                <a:moveTo>
                  <a:pt x="0" y="4400296"/>
                </a:moveTo>
                <a:lnTo>
                  <a:pt x="1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2968924" y="6171384"/>
            <a:ext cx="434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34" name="object 34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137297" y="5857076"/>
            <a:ext cx="434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4.0%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315909" y="5542770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14.7%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703167" y="5228463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18.2%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073587" y="491415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21.6%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258798" y="4599848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23.2%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435589" y="4285541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24.8%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536614" y="397123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25.7%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521595" y="3656929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34.7%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563689" y="3342622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35.0%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588945" y="302831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35.3%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967784" y="2714007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38.7%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609422" y="1984449"/>
            <a:ext cx="598170" cy="654050"/>
          </a:xfrm>
          <a:prstGeom prst="rect">
            <a:avLst/>
          </a:prstGeom>
        </p:spPr>
        <p:txBody>
          <a:bodyPr vert="horz" wrap="square" lIns="0" tIns="113665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895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54.1%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95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53.5%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66344" y="1984449"/>
            <a:ext cx="1981200" cy="4425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300" marR="5080" indent="608965" algn="r">
              <a:lnSpc>
                <a:spcPct val="1473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芋圆 珍珠</a:t>
            </a:r>
            <a:r>
              <a:rPr sz="1400" spc="-5">
                <a:solidFill>
                  <a:srgbClr val="595959"/>
                </a:solidFill>
                <a:latin typeface="微软雅黑"/>
                <a:cs typeface="微软雅黑"/>
              </a:rPr>
              <a:t>/</a:t>
            </a: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脆啵啵</a:t>
            </a:r>
            <a:endParaRPr sz="1400">
              <a:latin typeface="微软雅黑"/>
              <a:cs typeface="微软雅黑"/>
            </a:endParaRPr>
          </a:p>
          <a:p>
            <a:pPr marL="1435100" marR="5080" indent="177800" algn="r">
              <a:lnSpc>
                <a:spcPct val="147300"/>
              </a:lnSpc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红豆 葡萄干</a:t>
            </a:r>
            <a:endParaRPr sz="1400">
              <a:latin typeface="微软雅黑"/>
              <a:cs typeface="微软雅黑"/>
            </a:endParaRPr>
          </a:p>
          <a:p>
            <a:pPr marL="1435100" marR="5080" indent="177800" algn="r">
              <a:lnSpc>
                <a:spcPct val="147300"/>
              </a:lnSpc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芋泥 椰果  花生碎</a:t>
            </a:r>
            <a:endParaRPr sz="1400">
              <a:latin typeface="微软雅黑"/>
              <a:cs typeface="微软雅黑"/>
            </a:endParaRPr>
          </a:p>
          <a:p>
            <a:pPr marL="1435100" marR="5080" indent="177800" algn="r">
              <a:lnSpc>
                <a:spcPct val="147300"/>
              </a:lnSpc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布丁 奶茶  双皮奶</a:t>
            </a:r>
            <a:endParaRPr sz="14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795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牛奶</a:t>
            </a:r>
            <a:r>
              <a:rPr sz="1400" spc="-5">
                <a:solidFill>
                  <a:srgbClr val="595959"/>
                </a:solidFill>
                <a:latin typeface="微软雅黑"/>
                <a:cs typeface="微软雅黑"/>
              </a:rPr>
              <a:t>/</a:t>
            </a: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椰奶</a:t>
            </a:r>
            <a:endParaRPr sz="1400">
              <a:latin typeface="微软雅黑"/>
              <a:cs typeface="微软雅黑"/>
            </a:endParaRPr>
          </a:p>
          <a:p>
            <a:pPr marL="1435100" marR="5080" indent="177800" algn="r">
              <a:lnSpc>
                <a:spcPct val="147300"/>
              </a:lnSpc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水果 蜂蜜水</a:t>
            </a:r>
            <a:endParaRPr sz="14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795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什么也不加，只吃烧仙草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2652477" y="1502774"/>
            <a:ext cx="5480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2020中国烧仙草消费者最喜欢的烧仙草配料调查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224000"/>
            <a:ext cx="796290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85">
                <a:solidFill>
                  <a:srgbClr val="000000"/>
                </a:solidFill>
                <a:latin typeface="黑体"/>
                <a:cs typeface="黑体"/>
              </a:rPr>
              <a:t>男女偏好明显：男性更爱红豆、花生碎与葡萄干；女性最 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喜欢芋圆、珍珠与芋泥</a:t>
            </a:r>
          </a:p>
        </p:txBody>
      </p:sp>
      <p:sp>
        <p:nvSpPr>
          <p:cNvPr id="3" name="object 3"/>
          <p:cNvSpPr/>
          <p:nvPr/>
        </p:nvSpPr>
        <p:spPr>
          <a:xfrm>
            <a:off x="1770358" y="6235700"/>
            <a:ext cx="5164455" cy="139700"/>
          </a:xfrm>
          <a:custGeom>
            <a:rect l="l" t="t" r="r" b="b"/>
            <a:pathLst>
              <a:path w="5164455" h="139700">
                <a:moveTo>
                  <a:pt x="5163841" y="0"/>
                </a:moveTo>
                <a:lnTo>
                  <a:pt x="0" y="0"/>
                </a:lnTo>
                <a:lnTo>
                  <a:pt x="0" y="139700"/>
                </a:lnTo>
                <a:lnTo>
                  <a:pt x="5163841" y="139700"/>
                </a:lnTo>
                <a:lnTo>
                  <a:pt x="51638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770358" y="5867400"/>
            <a:ext cx="4719955" cy="139700"/>
          </a:xfrm>
          <a:custGeom>
            <a:rect l="l" t="t" r="r" b="b"/>
            <a:pathLst>
              <a:path w="4719955" h="139700">
                <a:moveTo>
                  <a:pt x="4719341" y="0"/>
                </a:moveTo>
                <a:lnTo>
                  <a:pt x="0" y="0"/>
                </a:lnTo>
                <a:lnTo>
                  <a:pt x="0" y="139700"/>
                </a:lnTo>
                <a:lnTo>
                  <a:pt x="4719341" y="139700"/>
                </a:lnTo>
                <a:lnTo>
                  <a:pt x="47193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770358" y="5511800"/>
            <a:ext cx="4935855" cy="127000"/>
          </a:xfrm>
          <a:custGeom>
            <a:rect l="l" t="t" r="r" b="b"/>
            <a:pathLst>
              <a:path w="4935855" h="127000">
                <a:moveTo>
                  <a:pt x="4935241" y="0"/>
                </a:moveTo>
                <a:lnTo>
                  <a:pt x="0" y="0"/>
                </a:lnTo>
                <a:lnTo>
                  <a:pt x="0" y="127000"/>
                </a:lnTo>
                <a:lnTo>
                  <a:pt x="4935241" y="127000"/>
                </a:lnTo>
                <a:lnTo>
                  <a:pt x="49352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770358" y="5143500"/>
            <a:ext cx="3221355" cy="127000"/>
          </a:xfrm>
          <a:custGeom>
            <a:rect l="l" t="t" r="r" b="b"/>
            <a:pathLst>
              <a:path w="3221354" h="127000">
                <a:moveTo>
                  <a:pt x="3220741" y="0"/>
                </a:moveTo>
                <a:lnTo>
                  <a:pt x="0" y="0"/>
                </a:lnTo>
                <a:lnTo>
                  <a:pt x="0" y="127000"/>
                </a:lnTo>
                <a:lnTo>
                  <a:pt x="3220741" y="127000"/>
                </a:lnTo>
                <a:lnTo>
                  <a:pt x="32207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770358" y="4775200"/>
            <a:ext cx="4262755" cy="139700"/>
          </a:xfrm>
          <a:custGeom>
            <a:rect l="l" t="t" r="r" b="b"/>
            <a:pathLst>
              <a:path w="4262755" h="139700">
                <a:moveTo>
                  <a:pt x="4262141" y="0"/>
                </a:moveTo>
                <a:lnTo>
                  <a:pt x="0" y="0"/>
                </a:lnTo>
                <a:lnTo>
                  <a:pt x="0" y="139700"/>
                </a:lnTo>
                <a:lnTo>
                  <a:pt x="4262141" y="139700"/>
                </a:lnTo>
                <a:lnTo>
                  <a:pt x="42621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770358" y="4406900"/>
            <a:ext cx="3945254" cy="139700"/>
          </a:xfrm>
          <a:custGeom>
            <a:rect l="l" t="t" r="r" b="b"/>
            <a:pathLst>
              <a:path w="3945254" h="139700">
                <a:moveTo>
                  <a:pt x="3944641" y="0"/>
                </a:moveTo>
                <a:lnTo>
                  <a:pt x="0" y="0"/>
                </a:lnTo>
                <a:lnTo>
                  <a:pt x="0" y="139700"/>
                </a:lnTo>
                <a:lnTo>
                  <a:pt x="3944641" y="139700"/>
                </a:lnTo>
                <a:lnTo>
                  <a:pt x="39446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770358" y="4051300"/>
            <a:ext cx="3056255" cy="127000"/>
          </a:xfrm>
          <a:custGeom>
            <a:rect l="l" t="t" r="r" b="b"/>
            <a:pathLst>
              <a:path w="3056254" h="127000">
                <a:moveTo>
                  <a:pt x="3055641" y="0"/>
                </a:moveTo>
                <a:lnTo>
                  <a:pt x="0" y="0"/>
                </a:lnTo>
                <a:lnTo>
                  <a:pt x="0" y="127000"/>
                </a:lnTo>
                <a:lnTo>
                  <a:pt x="3055641" y="127000"/>
                </a:lnTo>
                <a:lnTo>
                  <a:pt x="30556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770358" y="3683000"/>
            <a:ext cx="2243455" cy="127000"/>
          </a:xfrm>
          <a:custGeom>
            <a:rect l="l" t="t" r="r" b="b"/>
            <a:pathLst>
              <a:path w="2243454" h="127000">
                <a:moveTo>
                  <a:pt x="2242841" y="0"/>
                </a:moveTo>
                <a:lnTo>
                  <a:pt x="0" y="0"/>
                </a:lnTo>
                <a:lnTo>
                  <a:pt x="0" y="127000"/>
                </a:lnTo>
                <a:lnTo>
                  <a:pt x="2242841" y="127000"/>
                </a:lnTo>
                <a:lnTo>
                  <a:pt x="22428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770358" y="3314700"/>
            <a:ext cx="1837055" cy="139700"/>
          </a:xfrm>
          <a:custGeom>
            <a:rect l="l" t="t" r="r" b="b"/>
            <a:pathLst>
              <a:path w="1837054" h="139700">
                <a:moveTo>
                  <a:pt x="1836441" y="0"/>
                </a:moveTo>
                <a:lnTo>
                  <a:pt x="0" y="0"/>
                </a:lnTo>
                <a:lnTo>
                  <a:pt x="0" y="139700"/>
                </a:lnTo>
                <a:lnTo>
                  <a:pt x="1836441" y="139700"/>
                </a:lnTo>
                <a:lnTo>
                  <a:pt x="18364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770358" y="2959100"/>
            <a:ext cx="1633855" cy="127000"/>
          </a:xfrm>
          <a:custGeom>
            <a:rect l="l" t="t" r="r" b="b"/>
            <a:pathLst>
              <a:path w="1633854" h="127000">
                <a:moveTo>
                  <a:pt x="1633241" y="0"/>
                </a:moveTo>
                <a:lnTo>
                  <a:pt x="0" y="0"/>
                </a:lnTo>
                <a:lnTo>
                  <a:pt x="0" y="127000"/>
                </a:lnTo>
                <a:lnTo>
                  <a:pt x="1633241" y="127000"/>
                </a:lnTo>
                <a:lnTo>
                  <a:pt x="16332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770358" y="2590800"/>
            <a:ext cx="1925955" cy="127000"/>
          </a:xfrm>
          <a:custGeom>
            <a:rect l="l" t="t" r="r" b="b"/>
            <a:pathLst>
              <a:path w="1925954" h="127000">
                <a:moveTo>
                  <a:pt x="1925341" y="0"/>
                </a:moveTo>
                <a:lnTo>
                  <a:pt x="0" y="0"/>
                </a:lnTo>
                <a:lnTo>
                  <a:pt x="0" y="127000"/>
                </a:lnTo>
                <a:lnTo>
                  <a:pt x="1925341" y="127000"/>
                </a:lnTo>
                <a:lnTo>
                  <a:pt x="19253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1770358" y="2222500"/>
            <a:ext cx="1837055" cy="139700"/>
          </a:xfrm>
          <a:custGeom>
            <a:rect l="l" t="t" r="r" b="b"/>
            <a:pathLst>
              <a:path w="1837054" h="139700">
                <a:moveTo>
                  <a:pt x="1836441" y="0"/>
                </a:moveTo>
                <a:lnTo>
                  <a:pt x="0" y="0"/>
                </a:lnTo>
                <a:lnTo>
                  <a:pt x="0" y="139700"/>
                </a:lnTo>
                <a:lnTo>
                  <a:pt x="1836441" y="139700"/>
                </a:lnTo>
                <a:lnTo>
                  <a:pt x="18364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770358" y="1854200"/>
            <a:ext cx="516255" cy="139700"/>
          </a:xfrm>
          <a:custGeom>
            <a:rect l="l" t="t" r="r" b="b"/>
            <a:pathLst>
              <a:path w="516255" h="139700">
                <a:moveTo>
                  <a:pt x="515641" y="0"/>
                </a:moveTo>
                <a:lnTo>
                  <a:pt x="0" y="0"/>
                </a:lnTo>
                <a:lnTo>
                  <a:pt x="0" y="139700"/>
                </a:lnTo>
                <a:lnTo>
                  <a:pt x="515641" y="139700"/>
                </a:lnTo>
                <a:lnTo>
                  <a:pt x="51564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770358" y="6108700"/>
            <a:ext cx="6523355" cy="127000"/>
          </a:xfrm>
          <a:custGeom>
            <a:rect l="l" t="t" r="r" b="b"/>
            <a:pathLst>
              <a:path w="6523355" h="127000">
                <a:moveTo>
                  <a:pt x="6522741" y="0"/>
                </a:moveTo>
                <a:lnTo>
                  <a:pt x="0" y="0"/>
                </a:lnTo>
                <a:lnTo>
                  <a:pt x="0" y="127000"/>
                </a:lnTo>
                <a:lnTo>
                  <a:pt x="6522741" y="127000"/>
                </a:lnTo>
                <a:lnTo>
                  <a:pt x="65227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770358" y="5740400"/>
            <a:ext cx="4173854" cy="127000"/>
          </a:xfrm>
          <a:custGeom>
            <a:rect l="l" t="t" r="r" b="b"/>
            <a:pathLst>
              <a:path w="4173854" h="127000">
                <a:moveTo>
                  <a:pt x="4173241" y="0"/>
                </a:moveTo>
                <a:lnTo>
                  <a:pt x="0" y="0"/>
                </a:lnTo>
                <a:lnTo>
                  <a:pt x="0" y="127000"/>
                </a:lnTo>
                <a:lnTo>
                  <a:pt x="4173241" y="127000"/>
                </a:lnTo>
                <a:lnTo>
                  <a:pt x="41732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770358" y="5372100"/>
            <a:ext cx="6739255" cy="139700"/>
          </a:xfrm>
          <a:custGeom>
            <a:rect l="l" t="t" r="r" b="b"/>
            <a:pathLst>
              <a:path w="6739255" h="139700">
                <a:moveTo>
                  <a:pt x="6738641" y="0"/>
                </a:moveTo>
                <a:lnTo>
                  <a:pt x="0" y="0"/>
                </a:lnTo>
                <a:lnTo>
                  <a:pt x="0" y="139700"/>
                </a:lnTo>
                <a:lnTo>
                  <a:pt x="6738641" y="139700"/>
                </a:lnTo>
                <a:lnTo>
                  <a:pt x="67386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770358" y="5003800"/>
            <a:ext cx="2726055" cy="139700"/>
          </a:xfrm>
          <a:custGeom>
            <a:rect l="l" t="t" r="r" b="b"/>
            <a:pathLst>
              <a:path w="2726054" h="139700">
                <a:moveTo>
                  <a:pt x="2725441" y="0"/>
                </a:moveTo>
                <a:lnTo>
                  <a:pt x="0" y="0"/>
                </a:lnTo>
                <a:lnTo>
                  <a:pt x="0" y="139700"/>
                </a:lnTo>
                <a:lnTo>
                  <a:pt x="2725441" y="139700"/>
                </a:lnTo>
                <a:lnTo>
                  <a:pt x="27254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770358" y="4648200"/>
            <a:ext cx="3830954" cy="127000"/>
          </a:xfrm>
          <a:custGeom>
            <a:rect l="l" t="t" r="r" b="b"/>
            <a:pathLst>
              <a:path w="3830954" h="127000">
                <a:moveTo>
                  <a:pt x="3830341" y="0"/>
                </a:moveTo>
                <a:lnTo>
                  <a:pt x="0" y="0"/>
                </a:lnTo>
                <a:lnTo>
                  <a:pt x="0" y="127000"/>
                </a:lnTo>
                <a:lnTo>
                  <a:pt x="3830341" y="127000"/>
                </a:lnTo>
                <a:lnTo>
                  <a:pt x="38303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770358" y="4279900"/>
            <a:ext cx="3894454" cy="127000"/>
          </a:xfrm>
          <a:custGeom>
            <a:rect l="l" t="t" r="r" b="b"/>
            <a:pathLst>
              <a:path w="3894454" h="127000">
                <a:moveTo>
                  <a:pt x="3893841" y="0"/>
                </a:moveTo>
                <a:lnTo>
                  <a:pt x="0" y="0"/>
                </a:lnTo>
                <a:lnTo>
                  <a:pt x="0" y="127000"/>
                </a:lnTo>
                <a:lnTo>
                  <a:pt x="3893841" y="127000"/>
                </a:lnTo>
                <a:lnTo>
                  <a:pt x="38938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770358" y="3911600"/>
            <a:ext cx="4440555" cy="139700"/>
          </a:xfrm>
          <a:custGeom>
            <a:rect l="l" t="t" r="r" b="b"/>
            <a:pathLst>
              <a:path w="4440555" h="139700">
                <a:moveTo>
                  <a:pt x="4439941" y="0"/>
                </a:moveTo>
                <a:lnTo>
                  <a:pt x="0" y="0"/>
                </a:lnTo>
                <a:lnTo>
                  <a:pt x="0" y="139700"/>
                </a:lnTo>
                <a:lnTo>
                  <a:pt x="4439941" y="139700"/>
                </a:lnTo>
                <a:lnTo>
                  <a:pt x="44399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770358" y="3556000"/>
            <a:ext cx="3107055" cy="127000"/>
          </a:xfrm>
          <a:custGeom>
            <a:rect l="l" t="t" r="r" b="b"/>
            <a:pathLst>
              <a:path w="3107054" h="127000">
                <a:moveTo>
                  <a:pt x="3106441" y="0"/>
                </a:moveTo>
                <a:lnTo>
                  <a:pt x="0" y="0"/>
                </a:lnTo>
                <a:lnTo>
                  <a:pt x="0" y="127000"/>
                </a:lnTo>
                <a:lnTo>
                  <a:pt x="3106441" y="127000"/>
                </a:lnTo>
                <a:lnTo>
                  <a:pt x="31064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1770358" y="3187700"/>
            <a:ext cx="2764155" cy="127000"/>
          </a:xfrm>
          <a:custGeom>
            <a:rect l="l" t="t" r="r" b="b"/>
            <a:pathLst>
              <a:path w="2764154" h="127000">
                <a:moveTo>
                  <a:pt x="2763541" y="0"/>
                </a:moveTo>
                <a:lnTo>
                  <a:pt x="0" y="0"/>
                </a:lnTo>
                <a:lnTo>
                  <a:pt x="0" y="127000"/>
                </a:lnTo>
                <a:lnTo>
                  <a:pt x="2763541" y="127000"/>
                </a:lnTo>
                <a:lnTo>
                  <a:pt x="27635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770358" y="2819400"/>
            <a:ext cx="2294255" cy="139700"/>
          </a:xfrm>
          <a:custGeom>
            <a:rect l="l" t="t" r="r" b="b"/>
            <a:pathLst>
              <a:path w="2294254" h="139700">
                <a:moveTo>
                  <a:pt x="2293641" y="0"/>
                </a:moveTo>
                <a:lnTo>
                  <a:pt x="0" y="0"/>
                </a:lnTo>
                <a:lnTo>
                  <a:pt x="0" y="139700"/>
                </a:lnTo>
                <a:lnTo>
                  <a:pt x="2293641" y="139700"/>
                </a:lnTo>
                <a:lnTo>
                  <a:pt x="22936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770358" y="2451100"/>
            <a:ext cx="3005455" cy="139700"/>
          </a:xfrm>
          <a:custGeom>
            <a:rect l="l" t="t" r="r" b="b"/>
            <a:pathLst>
              <a:path w="3005454" h="139700">
                <a:moveTo>
                  <a:pt x="3004841" y="0"/>
                </a:moveTo>
                <a:lnTo>
                  <a:pt x="0" y="0"/>
                </a:lnTo>
                <a:lnTo>
                  <a:pt x="0" y="139700"/>
                </a:lnTo>
                <a:lnTo>
                  <a:pt x="3004841" y="139700"/>
                </a:lnTo>
                <a:lnTo>
                  <a:pt x="30048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770358" y="2095500"/>
            <a:ext cx="1570355" cy="127000"/>
          </a:xfrm>
          <a:custGeom>
            <a:rect l="l" t="t" r="r" b="b"/>
            <a:pathLst>
              <a:path w="1570354" h="127000">
                <a:moveTo>
                  <a:pt x="1569741" y="0"/>
                </a:moveTo>
                <a:lnTo>
                  <a:pt x="0" y="0"/>
                </a:lnTo>
                <a:lnTo>
                  <a:pt x="0" y="127000"/>
                </a:lnTo>
                <a:lnTo>
                  <a:pt x="1569741" y="127000"/>
                </a:lnTo>
                <a:lnTo>
                  <a:pt x="15697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770358" y="1727200"/>
            <a:ext cx="427355" cy="127000"/>
          </a:xfrm>
          <a:custGeom>
            <a:rect l="l" t="t" r="r" b="b"/>
            <a:pathLst>
              <a:path w="427355" h="127000">
                <a:moveTo>
                  <a:pt x="426741" y="0"/>
                </a:moveTo>
                <a:lnTo>
                  <a:pt x="0" y="0"/>
                </a:lnTo>
                <a:lnTo>
                  <a:pt x="0" y="127000"/>
                </a:lnTo>
                <a:lnTo>
                  <a:pt x="426741" y="127000"/>
                </a:lnTo>
                <a:lnTo>
                  <a:pt x="426741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1770358" y="1676906"/>
            <a:ext cx="0" cy="4742815"/>
          </a:xfrm>
          <a:custGeom>
            <a:rect l="l" t="t" r="r" b="b"/>
            <a:pathLst>
              <a:path h="4742815">
                <a:moveTo>
                  <a:pt x="0" y="4742368"/>
                </a:moveTo>
                <a:lnTo>
                  <a:pt x="1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7009618" y="6197887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43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9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786160" y="5468292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42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0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104025" y="4738697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36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2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6479" y="4373900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33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5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904407" y="4009102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26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0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092902" y="3644305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19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681267" y="3279508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15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481331" y="2914709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13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9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775355" y="2549912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4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681267" y="2185115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15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2364041" y="1820316"/>
            <a:ext cx="3765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4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4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8373888" y="6065234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55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5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996297" y="5700436"/>
            <a:ext cx="10579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35.5%</a:t>
            </a:r>
            <a:r>
              <a:rPr sz="1200" spc="2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800" spc="-7" baseline="-48611">
                <a:solidFill>
                  <a:srgbClr val="404040"/>
                </a:solidFill>
                <a:latin typeface="微软雅黑"/>
                <a:cs typeface="微软雅黑"/>
              </a:rPr>
              <a:t>40.1%</a:t>
            </a:r>
            <a:endParaRPr sz="1800" baseline="-48611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8587939" y="5335639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57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3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4549701" y="4970842"/>
            <a:ext cx="101091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23.2%</a:t>
            </a:r>
            <a:r>
              <a:rPr sz="1200" spc="20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800" spc="-7" baseline="-48611">
                <a:solidFill>
                  <a:srgbClr val="404040"/>
                </a:solidFill>
                <a:latin typeface="微软雅黑"/>
                <a:cs typeface="微软雅黑"/>
              </a:rPr>
              <a:t>27.4%</a:t>
            </a:r>
            <a:endParaRPr sz="1800" baseline="-48611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680631" y="4606043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32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5739434" y="4241247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33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280439" y="3876448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37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7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4951450" y="3511651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26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4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610384" y="3146854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23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5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4139944" y="2782055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19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5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4845602" y="2417259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25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5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3422526" y="2052461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13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4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2269953" y="1687663"/>
            <a:ext cx="3765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3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612648" y="1744879"/>
            <a:ext cx="990600" cy="4616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蜂蜜水</a:t>
            </a:r>
            <a:endParaRPr sz="1400">
              <a:latin typeface="微软雅黑"/>
              <a:cs typeface="微软雅黑"/>
            </a:endParaRPr>
          </a:p>
          <a:p>
            <a:pPr marL="621665" marR="5080" algn="r">
              <a:lnSpc>
                <a:spcPct val="171000"/>
              </a:lnSpc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水果 奶茶</a:t>
            </a:r>
            <a:endParaRPr sz="14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19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牛奶</a:t>
            </a:r>
            <a:r>
              <a:rPr sz="1400" spc="-5">
                <a:solidFill>
                  <a:srgbClr val="595959"/>
                </a:solidFill>
                <a:latin typeface="微软雅黑"/>
                <a:cs typeface="微软雅黑"/>
              </a:rPr>
              <a:t>/</a:t>
            </a: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椰奶</a:t>
            </a:r>
            <a:endParaRPr sz="14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195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双皮奶</a:t>
            </a:r>
            <a:endParaRPr sz="1400">
              <a:latin typeface="微软雅黑"/>
              <a:cs typeface="微软雅黑"/>
            </a:endParaRPr>
          </a:p>
          <a:p>
            <a:pPr marL="443865" marR="5080" indent="177800" algn="r">
              <a:lnSpc>
                <a:spcPct val="171000"/>
              </a:lnSpc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布丁 芋泥  椰果  葡萄干 花生碎</a:t>
            </a:r>
            <a:endParaRPr sz="1400">
              <a:latin typeface="微软雅黑"/>
              <a:cs typeface="微软雅黑"/>
            </a:endParaRPr>
          </a:p>
          <a:p>
            <a:pPr marL="621665" marR="5080" algn="r">
              <a:lnSpc>
                <a:spcPct val="171000"/>
              </a:lnSpc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芋圆 红豆</a:t>
            </a:r>
            <a:endParaRPr sz="14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19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珍珠</a:t>
            </a:r>
            <a:r>
              <a:rPr sz="1400" spc="-5">
                <a:solidFill>
                  <a:srgbClr val="595959"/>
                </a:solidFill>
                <a:latin typeface="微软雅黑"/>
                <a:cs typeface="微软雅黑"/>
              </a:rPr>
              <a:t>/</a:t>
            </a: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脆啵啵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7839164" y="2831739"/>
            <a:ext cx="106045" cy="106045"/>
          </a:xfrm>
          <a:custGeom>
            <a:rect l="l" t="t" r="r" b="b"/>
            <a:pathLst>
              <a:path w="106045" h="106044">
                <a:moveTo>
                  <a:pt x="0" y="0"/>
                </a:moveTo>
                <a:lnTo>
                  <a:pt x="105613" y="0"/>
                </a:lnTo>
                <a:lnTo>
                  <a:pt x="105613" y="105613"/>
                </a:lnTo>
                <a:lnTo>
                  <a:pt x="0" y="105613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8373193" y="2831739"/>
            <a:ext cx="106045" cy="106045"/>
          </a:xfrm>
          <a:custGeom>
            <a:rect l="l" t="t" r="r" b="b"/>
            <a:pathLst>
              <a:path w="106045" h="106044">
                <a:moveTo>
                  <a:pt x="0" y="0"/>
                </a:moveTo>
                <a:lnTo>
                  <a:pt x="105614" y="0"/>
                </a:lnTo>
                <a:lnTo>
                  <a:pt x="105614" y="105613"/>
                </a:lnTo>
                <a:lnTo>
                  <a:pt x="0" y="10561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7978536" y="2770120"/>
            <a:ext cx="73723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46100"/>
              </a:tabLst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女	男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59" name="object 5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60" name="object 60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2652477" y="1185782"/>
            <a:ext cx="5480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2020中国不同性别烧仙草消费者喜欢的配料对比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863715" y="314161"/>
            <a:ext cx="142875" cy="2190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3415" y="214792"/>
            <a:ext cx="796290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消费时段：下午是烧仙草的消费高峰期；</a:t>
            </a:r>
            <a:r>
              <a:rPr spc="50">
                <a:solidFill>
                  <a:srgbClr val="000000"/>
                </a:solidFill>
                <a:latin typeface="黑体"/>
                <a:cs typeface="黑体"/>
              </a:rPr>
              <a:t>8.7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的消费者</a:t>
            </a:r>
            <a:r>
              <a:rPr spc="-1210">
                <a:solidFill>
                  <a:srgbClr val="000000"/>
                </a:solidFill>
                <a:latin typeface="黑体"/>
                <a:cs typeface="黑体"/>
              </a:rPr>
              <a:t>会 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在宵夜时段考虑烧仙草</a:t>
            </a:r>
          </a:p>
        </p:txBody>
      </p:sp>
      <p:sp>
        <p:nvSpPr>
          <p:cNvPr id="4" name="object 4"/>
          <p:cNvSpPr/>
          <p:nvPr/>
        </p:nvSpPr>
        <p:spPr>
          <a:xfrm>
            <a:off x="1689100" y="4889500"/>
            <a:ext cx="749300" cy="407034"/>
          </a:xfrm>
          <a:custGeom>
            <a:rect l="l" t="t" r="r" b="b"/>
            <a:pathLst>
              <a:path w="749300" h="407034">
                <a:moveTo>
                  <a:pt x="749300" y="0"/>
                </a:moveTo>
                <a:lnTo>
                  <a:pt x="0" y="0"/>
                </a:lnTo>
                <a:lnTo>
                  <a:pt x="0" y="406695"/>
                </a:lnTo>
                <a:lnTo>
                  <a:pt x="749300" y="406695"/>
                </a:lnTo>
                <a:lnTo>
                  <a:pt x="749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997200" y="4140200"/>
            <a:ext cx="749300" cy="1156335"/>
          </a:xfrm>
          <a:custGeom>
            <a:rect l="l" t="t" r="r" b="b"/>
            <a:pathLst>
              <a:path w="749300" h="1156335">
                <a:moveTo>
                  <a:pt x="749300" y="0"/>
                </a:moveTo>
                <a:lnTo>
                  <a:pt x="0" y="0"/>
                </a:lnTo>
                <a:lnTo>
                  <a:pt x="0" y="1155995"/>
                </a:lnTo>
                <a:lnTo>
                  <a:pt x="749300" y="1155995"/>
                </a:lnTo>
                <a:lnTo>
                  <a:pt x="749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305300" y="2324100"/>
            <a:ext cx="749300" cy="2972435"/>
          </a:xfrm>
          <a:custGeom>
            <a:rect l="l" t="t" r="r" b="b"/>
            <a:pathLst>
              <a:path w="749300" h="2972435">
                <a:moveTo>
                  <a:pt x="749300" y="0"/>
                </a:moveTo>
                <a:lnTo>
                  <a:pt x="0" y="0"/>
                </a:lnTo>
                <a:lnTo>
                  <a:pt x="0" y="2972095"/>
                </a:lnTo>
                <a:lnTo>
                  <a:pt x="749300" y="2972095"/>
                </a:lnTo>
                <a:lnTo>
                  <a:pt x="749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613400" y="4102100"/>
            <a:ext cx="749300" cy="1194435"/>
          </a:xfrm>
          <a:custGeom>
            <a:rect l="l" t="t" r="r" b="b"/>
            <a:pathLst>
              <a:path w="749300" h="1194435">
                <a:moveTo>
                  <a:pt x="749300" y="0"/>
                </a:moveTo>
                <a:lnTo>
                  <a:pt x="0" y="0"/>
                </a:lnTo>
                <a:lnTo>
                  <a:pt x="0" y="1194095"/>
                </a:lnTo>
                <a:lnTo>
                  <a:pt x="749300" y="1194095"/>
                </a:lnTo>
                <a:lnTo>
                  <a:pt x="749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921500" y="4953000"/>
            <a:ext cx="749300" cy="343535"/>
          </a:xfrm>
          <a:custGeom>
            <a:rect l="l" t="t" r="r" b="b"/>
            <a:pathLst>
              <a:path w="749300" h="343535">
                <a:moveTo>
                  <a:pt x="749300" y="0"/>
                </a:moveTo>
                <a:lnTo>
                  <a:pt x="0" y="0"/>
                </a:lnTo>
                <a:lnTo>
                  <a:pt x="0" y="343195"/>
                </a:lnTo>
                <a:lnTo>
                  <a:pt x="749300" y="343195"/>
                </a:lnTo>
                <a:lnTo>
                  <a:pt x="749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229600" y="4889500"/>
            <a:ext cx="749300" cy="407034"/>
          </a:xfrm>
          <a:custGeom>
            <a:rect l="l" t="t" r="r" b="b"/>
            <a:pathLst>
              <a:path w="749300" h="407034">
                <a:moveTo>
                  <a:pt x="749300" y="0"/>
                </a:moveTo>
                <a:lnTo>
                  <a:pt x="0" y="0"/>
                </a:lnTo>
                <a:lnTo>
                  <a:pt x="0" y="406695"/>
                </a:lnTo>
                <a:lnTo>
                  <a:pt x="749300" y="406695"/>
                </a:lnTo>
                <a:lnTo>
                  <a:pt x="749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408683" y="5296195"/>
            <a:ext cx="7851140" cy="0"/>
          </a:xfrm>
          <a:custGeom>
            <a:rect l="l" t="t" r="r" b="b"/>
            <a:pathLst>
              <a:path w="7851140">
                <a:moveTo>
                  <a:pt x="0" y="0"/>
                </a:moveTo>
                <a:lnTo>
                  <a:pt x="7850632" y="1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1793313" y="4550771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10.4%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101752" y="3799630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29.4%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718629" y="3769584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30.2%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079202" y="4616871"/>
            <a:ext cx="434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8.7%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335506" y="455377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10.3%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872402" y="5459729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上午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180842" y="5459729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中午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489281" y="5459729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下午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797718" y="5459729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晚上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106157" y="5459729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宵夜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147897" y="5459729"/>
            <a:ext cx="9144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其他时间段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311861" y="1258934"/>
            <a:ext cx="4210050" cy="1012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2020中国烧仙草消费者消费时段分布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 marL="1110615">
              <a:lnSpc>
                <a:spcPct val="100000"/>
              </a:lnSpc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75.5%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83665" y="458587"/>
            <a:ext cx="161925" cy="24447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3415" y="347547"/>
            <a:ext cx="5715000" cy="4406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35">
                <a:solidFill>
                  <a:srgbClr val="000000"/>
                </a:solidFill>
                <a:latin typeface="黑体"/>
                <a:cs typeface="黑体"/>
              </a:rPr>
              <a:t>27.7</a:t>
            </a: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的烧仙草消费者每月消费</a:t>
            </a:r>
            <a:r>
              <a:rPr sz="2700" spc="35">
                <a:solidFill>
                  <a:srgbClr val="000000"/>
                </a:solidFill>
                <a:latin typeface="黑体"/>
                <a:cs typeface="黑体"/>
              </a:rPr>
              <a:t>3~5</a:t>
            </a: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杯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151120" y="2191257"/>
            <a:ext cx="781050" cy="1728470"/>
          </a:xfrm>
          <a:custGeom>
            <a:rect l="l" t="t" r="r" b="b"/>
            <a:pathLst>
              <a:path w="781050" h="1728470">
                <a:moveTo>
                  <a:pt x="0" y="0"/>
                </a:moveTo>
                <a:lnTo>
                  <a:pt x="0" y="1728469"/>
                </a:lnTo>
                <a:lnTo>
                  <a:pt x="780990" y="186503"/>
                </a:lnTo>
                <a:lnTo>
                  <a:pt x="735306" y="164202"/>
                </a:lnTo>
                <a:lnTo>
                  <a:pt x="689058" y="143286"/>
                </a:lnTo>
                <a:lnTo>
                  <a:pt x="642276" y="123761"/>
                </a:lnTo>
                <a:lnTo>
                  <a:pt x="594992" y="105635"/>
                </a:lnTo>
                <a:lnTo>
                  <a:pt x="547239" y="88915"/>
                </a:lnTo>
                <a:lnTo>
                  <a:pt x="499047" y="73610"/>
                </a:lnTo>
                <a:lnTo>
                  <a:pt x="450448" y="59726"/>
                </a:lnTo>
                <a:lnTo>
                  <a:pt x="401475" y="47272"/>
                </a:lnTo>
                <a:lnTo>
                  <a:pt x="352158" y="36254"/>
                </a:lnTo>
                <a:lnTo>
                  <a:pt x="302530" y="26681"/>
                </a:lnTo>
                <a:lnTo>
                  <a:pt x="252623" y="18560"/>
                </a:lnTo>
                <a:lnTo>
                  <a:pt x="202467" y="11898"/>
                </a:lnTo>
                <a:lnTo>
                  <a:pt x="152095" y="6704"/>
                </a:lnTo>
                <a:lnTo>
                  <a:pt x="101539" y="2984"/>
                </a:lnTo>
                <a:lnTo>
                  <a:pt x="50830" y="747"/>
                </a:lnTo>
                <a:lnTo>
                  <a:pt x="0" y="0"/>
                </a:lnTo>
                <a:close/>
              </a:path>
            </a:pathLst>
          </a:custGeom>
          <a:solidFill>
            <a:srgbClr val="5B9BD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151120" y="2191257"/>
            <a:ext cx="781050" cy="1728470"/>
          </a:xfrm>
          <a:custGeom>
            <a:rect l="l" t="t" r="r" b="b"/>
            <a:pathLst>
              <a:path w="781050" h="1728470">
                <a:moveTo>
                  <a:pt x="0" y="0"/>
                </a:moveTo>
                <a:lnTo>
                  <a:pt x="50830" y="747"/>
                </a:lnTo>
                <a:lnTo>
                  <a:pt x="101539" y="2984"/>
                </a:lnTo>
                <a:lnTo>
                  <a:pt x="152095" y="6704"/>
                </a:lnTo>
                <a:lnTo>
                  <a:pt x="202467" y="11898"/>
                </a:lnTo>
                <a:lnTo>
                  <a:pt x="252623" y="18560"/>
                </a:lnTo>
                <a:lnTo>
                  <a:pt x="302530" y="26681"/>
                </a:lnTo>
                <a:lnTo>
                  <a:pt x="352158" y="36254"/>
                </a:lnTo>
                <a:lnTo>
                  <a:pt x="401475" y="47272"/>
                </a:lnTo>
                <a:lnTo>
                  <a:pt x="450448" y="59726"/>
                </a:lnTo>
                <a:lnTo>
                  <a:pt x="499046" y="73610"/>
                </a:lnTo>
                <a:lnTo>
                  <a:pt x="547238" y="88915"/>
                </a:lnTo>
                <a:lnTo>
                  <a:pt x="594992" y="105635"/>
                </a:lnTo>
                <a:lnTo>
                  <a:pt x="642276" y="123761"/>
                </a:lnTo>
                <a:lnTo>
                  <a:pt x="689058" y="143286"/>
                </a:lnTo>
                <a:lnTo>
                  <a:pt x="735306" y="164202"/>
                </a:lnTo>
                <a:lnTo>
                  <a:pt x="780990" y="186502"/>
                </a:lnTo>
                <a:lnTo>
                  <a:pt x="0" y="1728470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151120" y="2377760"/>
            <a:ext cx="1692275" cy="1542415"/>
          </a:xfrm>
          <a:custGeom>
            <a:rect l="l" t="t" r="r" b="b"/>
            <a:pathLst>
              <a:path w="1692275" h="1542414">
                <a:moveTo>
                  <a:pt x="780990" y="0"/>
                </a:moveTo>
                <a:lnTo>
                  <a:pt x="0" y="1541967"/>
                </a:lnTo>
                <a:lnTo>
                  <a:pt x="1692036" y="1188947"/>
                </a:lnTo>
                <a:lnTo>
                  <a:pt x="1681314" y="1140974"/>
                </a:lnTo>
                <a:lnTo>
                  <a:pt x="1669274" y="1093472"/>
                </a:lnTo>
                <a:lnTo>
                  <a:pt x="1655934" y="1046466"/>
                </a:lnTo>
                <a:lnTo>
                  <a:pt x="1641309" y="999976"/>
                </a:lnTo>
                <a:lnTo>
                  <a:pt x="1625418" y="954026"/>
                </a:lnTo>
                <a:lnTo>
                  <a:pt x="1608278" y="908638"/>
                </a:lnTo>
                <a:lnTo>
                  <a:pt x="1589906" y="863835"/>
                </a:lnTo>
                <a:lnTo>
                  <a:pt x="1570320" y="819639"/>
                </a:lnTo>
                <a:lnTo>
                  <a:pt x="1549537" y="776074"/>
                </a:lnTo>
                <a:lnTo>
                  <a:pt x="1527574" y="733162"/>
                </a:lnTo>
                <a:lnTo>
                  <a:pt x="1504449" y="690924"/>
                </a:lnTo>
                <a:lnTo>
                  <a:pt x="1480178" y="649385"/>
                </a:lnTo>
                <a:lnTo>
                  <a:pt x="1454780" y="608567"/>
                </a:lnTo>
                <a:lnTo>
                  <a:pt x="1428272" y="568491"/>
                </a:lnTo>
                <a:lnTo>
                  <a:pt x="1400670" y="529181"/>
                </a:lnTo>
                <a:lnTo>
                  <a:pt x="1371993" y="490660"/>
                </a:lnTo>
                <a:lnTo>
                  <a:pt x="1342257" y="452950"/>
                </a:lnTo>
                <a:lnTo>
                  <a:pt x="1311480" y="416073"/>
                </a:lnTo>
                <a:lnTo>
                  <a:pt x="1279679" y="380053"/>
                </a:lnTo>
                <a:lnTo>
                  <a:pt x="1246872" y="344912"/>
                </a:lnTo>
                <a:lnTo>
                  <a:pt x="1213075" y="310672"/>
                </a:lnTo>
                <a:lnTo>
                  <a:pt x="1178307" y="277356"/>
                </a:lnTo>
                <a:lnTo>
                  <a:pt x="1142585" y="244987"/>
                </a:lnTo>
                <a:lnTo>
                  <a:pt x="1105925" y="213587"/>
                </a:lnTo>
                <a:lnTo>
                  <a:pt x="1068345" y="183180"/>
                </a:lnTo>
                <a:lnTo>
                  <a:pt x="1029863" y="153786"/>
                </a:lnTo>
                <a:lnTo>
                  <a:pt x="990496" y="125430"/>
                </a:lnTo>
                <a:lnTo>
                  <a:pt x="950261" y="98134"/>
                </a:lnTo>
                <a:lnTo>
                  <a:pt x="909176" y="71920"/>
                </a:lnTo>
                <a:lnTo>
                  <a:pt x="867257" y="46812"/>
                </a:lnTo>
                <a:lnTo>
                  <a:pt x="824523" y="22830"/>
                </a:lnTo>
                <a:lnTo>
                  <a:pt x="780990" y="0"/>
                </a:lnTo>
                <a:close/>
              </a:path>
            </a:pathLst>
          </a:custGeom>
          <a:solidFill>
            <a:srgbClr val="ED7D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151120" y="2377760"/>
            <a:ext cx="1692275" cy="1542415"/>
          </a:xfrm>
          <a:custGeom>
            <a:rect l="l" t="t" r="r" b="b"/>
            <a:pathLst>
              <a:path w="1692275" h="1542414">
                <a:moveTo>
                  <a:pt x="780991" y="0"/>
                </a:moveTo>
                <a:lnTo>
                  <a:pt x="824523" y="22830"/>
                </a:lnTo>
                <a:lnTo>
                  <a:pt x="867258" y="46812"/>
                </a:lnTo>
                <a:lnTo>
                  <a:pt x="909176" y="71920"/>
                </a:lnTo>
                <a:lnTo>
                  <a:pt x="950262" y="98134"/>
                </a:lnTo>
                <a:lnTo>
                  <a:pt x="990497" y="125430"/>
                </a:lnTo>
                <a:lnTo>
                  <a:pt x="1029864" y="153787"/>
                </a:lnTo>
                <a:lnTo>
                  <a:pt x="1068346" y="183180"/>
                </a:lnTo>
                <a:lnTo>
                  <a:pt x="1105925" y="213587"/>
                </a:lnTo>
                <a:lnTo>
                  <a:pt x="1142585" y="244987"/>
                </a:lnTo>
                <a:lnTo>
                  <a:pt x="1178307" y="277356"/>
                </a:lnTo>
                <a:lnTo>
                  <a:pt x="1213075" y="310672"/>
                </a:lnTo>
                <a:lnTo>
                  <a:pt x="1246872" y="344912"/>
                </a:lnTo>
                <a:lnTo>
                  <a:pt x="1279679" y="380053"/>
                </a:lnTo>
                <a:lnTo>
                  <a:pt x="1311480" y="416073"/>
                </a:lnTo>
                <a:lnTo>
                  <a:pt x="1342256" y="452950"/>
                </a:lnTo>
                <a:lnTo>
                  <a:pt x="1371992" y="490660"/>
                </a:lnTo>
                <a:lnTo>
                  <a:pt x="1400670" y="529181"/>
                </a:lnTo>
                <a:lnTo>
                  <a:pt x="1428271" y="568491"/>
                </a:lnTo>
                <a:lnTo>
                  <a:pt x="1454780" y="608566"/>
                </a:lnTo>
                <a:lnTo>
                  <a:pt x="1480178" y="649385"/>
                </a:lnTo>
                <a:lnTo>
                  <a:pt x="1504448" y="690924"/>
                </a:lnTo>
                <a:lnTo>
                  <a:pt x="1527574" y="733161"/>
                </a:lnTo>
                <a:lnTo>
                  <a:pt x="1549537" y="776074"/>
                </a:lnTo>
                <a:lnTo>
                  <a:pt x="1570320" y="819639"/>
                </a:lnTo>
                <a:lnTo>
                  <a:pt x="1589906" y="863834"/>
                </a:lnTo>
                <a:lnTo>
                  <a:pt x="1608278" y="908637"/>
                </a:lnTo>
                <a:lnTo>
                  <a:pt x="1625418" y="954025"/>
                </a:lnTo>
                <a:lnTo>
                  <a:pt x="1641309" y="999975"/>
                </a:lnTo>
                <a:lnTo>
                  <a:pt x="1655933" y="1046465"/>
                </a:lnTo>
                <a:lnTo>
                  <a:pt x="1669274" y="1093472"/>
                </a:lnTo>
                <a:lnTo>
                  <a:pt x="1681314" y="1140973"/>
                </a:lnTo>
                <a:lnTo>
                  <a:pt x="1692036" y="1188946"/>
                </a:lnTo>
                <a:lnTo>
                  <a:pt x="0" y="1541967"/>
                </a:lnTo>
                <a:lnTo>
                  <a:pt x="780991" y="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151120" y="3566707"/>
            <a:ext cx="1729105" cy="2080260"/>
          </a:xfrm>
          <a:custGeom>
            <a:rect l="l" t="t" r="r" b="b"/>
            <a:pathLst>
              <a:path w="1729104" h="2080260">
                <a:moveTo>
                  <a:pt x="1692036" y="0"/>
                </a:moveTo>
                <a:lnTo>
                  <a:pt x="0" y="353020"/>
                </a:lnTo>
                <a:lnTo>
                  <a:pt x="67513" y="2080171"/>
                </a:lnTo>
                <a:lnTo>
                  <a:pt x="115458" y="2077629"/>
                </a:lnTo>
                <a:lnTo>
                  <a:pt x="163296" y="2073759"/>
                </a:lnTo>
                <a:lnTo>
                  <a:pt x="210999" y="2068563"/>
                </a:lnTo>
                <a:lnTo>
                  <a:pt x="258539" y="2062044"/>
                </a:lnTo>
                <a:lnTo>
                  <a:pt x="305889" y="2054207"/>
                </a:lnTo>
                <a:lnTo>
                  <a:pt x="353021" y="2045055"/>
                </a:lnTo>
                <a:lnTo>
                  <a:pt x="400247" y="2034524"/>
                </a:lnTo>
                <a:lnTo>
                  <a:pt x="446881" y="2022771"/>
                </a:lnTo>
                <a:lnTo>
                  <a:pt x="492911" y="2009817"/>
                </a:lnTo>
                <a:lnTo>
                  <a:pt x="538324" y="1995682"/>
                </a:lnTo>
                <a:lnTo>
                  <a:pt x="583105" y="1980388"/>
                </a:lnTo>
                <a:lnTo>
                  <a:pt x="627242" y="1963953"/>
                </a:lnTo>
                <a:lnTo>
                  <a:pt x="670721" y="1946400"/>
                </a:lnTo>
                <a:lnTo>
                  <a:pt x="713529" y="1927748"/>
                </a:lnTo>
                <a:lnTo>
                  <a:pt x="755651" y="1908018"/>
                </a:lnTo>
                <a:lnTo>
                  <a:pt x="797076" y="1887230"/>
                </a:lnTo>
                <a:lnTo>
                  <a:pt x="837789" y="1865405"/>
                </a:lnTo>
                <a:lnTo>
                  <a:pt x="877777" y="1842564"/>
                </a:lnTo>
                <a:lnTo>
                  <a:pt x="917026" y="1818726"/>
                </a:lnTo>
                <a:lnTo>
                  <a:pt x="955524" y="1793913"/>
                </a:lnTo>
                <a:lnTo>
                  <a:pt x="993256" y="1768145"/>
                </a:lnTo>
                <a:lnTo>
                  <a:pt x="1030210" y="1741442"/>
                </a:lnTo>
                <a:lnTo>
                  <a:pt x="1066371" y="1713825"/>
                </a:lnTo>
                <a:lnTo>
                  <a:pt x="1101727" y="1685314"/>
                </a:lnTo>
                <a:lnTo>
                  <a:pt x="1136263" y="1655930"/>
                </a:lnTo>
                <a:lnTo>
                  <a:pt x="1169968" y="1625694"/>
                </a:lnTo>
                <a:lnTo>
                  <a:pt x="1202826" y="1594626"/>
                </a:lnTo>
                <a:lnTo>
                  <a:pt x="1234825" y="1562746"/>
                </a:lnTo>
                <a:lnTo>
                  <a:pt x="1265951" y="1530075"/>
                </a:lnTo>
                <a:lnTo>
                  <a:pt x="1296192" y="1496633"/>
                </a:lnTo>
                <a:lnTo>
                  <a:pt x="1325532" y="1462442"/>
                </a:lnTo>
                <a:lnTo>
                  <a:pt x="1353960" y="1427520"/>
                </a:lnTo>
                <a:lnTo>
                  <a:pt x="1381461" y="1391890"/>
                </a:lnTo>
                <a:lnTo>
                  <a:pt x="1408023" y="1355571"/>
                </a:lnTo>
                <a:lnTo>
                  <a:pt x="1433631" y="1318584"/>
                </a:lnTo>
                <a:lnTo>
                  <a:pt x="1458273" y="1280949"/>
                </a:lnTo>
                <a:lnTo>
                  <a:pt x="1481934" y="1242688"/>
                </a:lnTo>
                <a:lnTo>
                  <a:pt x="1504602" y="1203819"/>
                </a:lnTo>
                <a:lnTo>
                  <a:pt x="1526263" y="1164365"/>
                </a:lnTo>
                <a:lnTo>
                  <a:pt x="1546903" y="1124345"/>
                </a:lnTo>
                <a:lnTo>
                  <a:pt x="1566510" y="1083780"/>
                </a:lnTo>
                <a:lnTo>
                  <a:pt x="1585070" y="1042690"/>
                </a:lnTo>
                <a:lnTo>
                  <a:pt x="1602569" y="1001097"/>
                </a:lnTo>
                <a:lnTo>
                  <a:pt x="1618994" y="959019"/>
                </a:lnTo>
                <a:lnTo>
                  <a:pt x="1634331" y="916479"/>
                </a:lnTo>
                <a:lnTo>
                  <a:pt x="1648568" y="873496"/>
                </a:lnTo>
                <a:lnTo>
                  <a:pt x="1661690" y="830091"/>
                </a:lnTo>
                <a:lnTo>
                  <a:pt x="1673684" y="786285"/>
                </a:lnTo>
                <a:lnTo>
                  <a:pt x="1684537" y="742097"/>
                </a:lnTo>
                <a:lnTo>
                  <a:pt x="1694236" y="697549"/>
                </a:lnTo>
                <a:lnTo>
                  <a:pt x="1702767" y="652661"/>
                </a:lnTo>
                <a:lnTo>
                  <a:pt x="1710116" y="607453"/>
                </a:lnTo>
                <a:lnTo>
                  <a:pt x="1716270" y="561946"/>
                </a:lnTo>
                <a:lnTo>
                  <a:pt x="1721216" y="516161"/>
                </a:lnTo>
                <a:lnTo>
                  <a:pt x="1724940" y="470117"/>
                </a:lnTo>
                <a:lnTo>
                  <a:pt x="1727430" y="423836"/>
                </a:lnTo>
                <a:lnTo>
                  <a:pt x="1728670" y="377338"/>
                </a:lnTo>
                <a:lnTo>
                  <a:pt x="1728649" y="330643"/>
                </a:lnTo>
                <a:lnTo>
                  <a:pt x="1727352" y="283773"/>
                </a:lnTo>
                <a:lnTo>
                  <a:pt x="1724766" y="236747"/>
                </a:lnTo>
                <a:lnTo>
                  <a:pt x="1720878" y="189585"/>
                </a:lnTo>
                <a:lnTo>
                  <a:pt x="1715675" y="142309"/>
                </a:lnTo>
                <a:lnTo>
                  <a:pt x="1709142" y="94939"/>
                </a:lnTo>
                <a:lnTo>
                  <a:pt x="1701267" y="47496"/>
                </a:lnTo>
                <a:lnTo>
                  <a:pt x="1692036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151120" y="3566707"/>
            <a:ext cx="1729105" cy="2080260"/>
          </a:xfrm>
          <a:custGeom>
            <a:rect l="l" t="t" r="r" b="b"/>
            <a:pathLst>
              <a:path w="1729104" h="2080260">
                <a:moveTo>
                  <a:pt x="1692037" y="0"/>
                </a:moveTo>
                <a:lnTo>
                  <a:pt x="1701268" y="47496"/>
                </a:lnTo>
                <a:lnTo>
                  <a:pt x="1709143" y="94940"/>
                </a:lnTo>
                <a:lnTo>
                  <a:pt x="1715675" y="142309"/>
                </a:lnTo>
                <a:lnTo>
                  <a:pt x="1720879" y="189585"/>
                </a:lnTo>
                <a:lnTo>
                  <a:pt x="1724767" y="236747"/>
                </a:lnTo>
                <a:lnTo>
                  <a:pt x="1727353" y="283773"/>
                </a:lnTo>
                <a:lnTo>
                  <a:pt x="1728649" y="330644"/>
                </a:lnTo>
                <a:lnTo>
                  <a:pt x="1728671" y="377338"/>
                </a:lnTo>
                <a:lnTo>
                  <a:pt x="1727430" y="423837"/>
                </a:lnTo>
                <a:lnTo>
                  <a:pt x="1724941" y="470118"/>
                </a:lnTo>
                <a:lnTo>
                  <a:pt x="1721217" y="516161"/>
                </a:lnTo>
                <a:lnTo>
                  <a:pt x="1716271" y="561947"/>
                </a:lnTo>
                <a:lnTo>
                  <a:pt x="1710116" y="607453"/>
                </a:lnTo>
                <a:lnTo>
                  <a:pt x="1702767" y="652661"/>
                </a:lnTo>
                <a:lnTo>
                  <a:pt x="1694236" y="697550"/>
                </a:lnTo>
                <a:lnTo>
                  <a:pt x="1684538" y="742098"/>
                </a:lnTo>
                <a:lnTo>
                  <a:pt x="1673684" y="786285"/>
                </a:lnTo>
                <a:lnTo>
                  <a:pt x="1661690" y="830092"/>
                </a:lnTo>
                <a:lnTo>
                  <a:pt x="1648568" y="873497"/>
                </a:lnTo>
                <a:lnTo>
                  <a:pt x="1634331" y="916480"/>
                </a:lnTo>
                <a:lnTo>
                  <a:pt x="1618994" y="959020"/>
                </a:lnTo>
                <a:lnTo>
                  <a:pt x="1602569" y="1001097"/>
                </a:lnTo>
                <a:lnTo>
                  <a:pt x="1585070" y="1042691"/>
                </a:lnTo>
                <a:lnTo>
                  <a:pt x="1566510" y="1083781"/>
                </a:lnTo>
                <a:lnTo>
                  <a:pt x="1546904" y="1124346"/>
                </a:lnTo>
                <a:lnTo>
                  <a:pt x="1526263" y="1164366"/>
                </a:lnTo>
                <a:lnTo>
                  <a:pt x="1504602" y="1203820"/>
                </a:lnTo>
                <a:lnTo>
                  <a:pt x="1481934" y="1242688"/>
                </a:lnTo>
                <a:lnTo>
                  <a:pt x="1458273" y="1280950"/>
                </a:lnTo>
                <a:lnTo>
                  <a:pt x="1433631" y="1318585"/>
                </a:lnTo>
                <a:lnTo>
                  <a:pt x="1408023" y="1355572"/>
                </a:lnTo>
                <a:lnTo>
                  <a:pt x="1381461" y="1391891"/>
                </a:lnTo>
                <a:lnTo>
                  <a:pt x="1353960" y="1427521"/>
                </a:lnTo>
                <a:lnTo>
                  <a:pt x="1325532" y="1462443"/>
                </a:lnTo>
                <a:lnTo>
                  <a:pt x="1296192" y="1496634"/>
                </a:lnTo>
                <a:lnTo>
                  <a:pt x="1265951" y="1530076"/>
                </a:lnTo>
                <a:lnTo>
                  <a:pt x="1234825" y="1562747"/>
                </a:lnTo>
                <a:lnTo>
                  <a:pt x="1202826" y="1594627"/>
                </a:lnTo>
                <a:lnTo>
                  <a:pt x="1169967" y="1625695"/>
                </a:lnTo>
                <a:lnTo>
                  <a:pt x="1136263" y="1655931"/>
                </a:lnTo>
                <a:lnTo>
                  <a:pt x="1101726" y="1685315"/>
                </a:lnTo>
                <a:lnTo>
                  <a:pt x="1066371" y="1713826"/>
                </a:lnTo>
                <a:lnTo>
                  <a:pt x="1030209" y="1741443"/>
                </a:lnTo>
                <a:lnTo>
                  <a:pt x="993256" y="1768145"/>
                </a:lnTo>
                <a:lnTo>
                  <a:pt x="955524" y="1793914"/>
                </a:lnTo>
                <a:lnTo>
                  <a:pt x="917026" y="1818727"/>
                </a:lnTo>
                <a:lnTo>
                  <a:pt x="877777" y="1842564"/>
                </a:lnTo>
                <a:lnTo>
                  <a:pt x="837789" y="1865406"/>
                </a:lnTo>
                <a:lnTo>
                  <a:pt x="797076" y="1887231"/>
                </a:lnTo>
                <a:lnTo>
                  <a:pt x="755651" y="1908018"/>
                </a:lnTo>
                <a:lnTo>
                  <a:pt x="713528" y="1927749"/>
                </a:lnTo>
                <a:lnTo>
                  <a:pt x="670720" y="1946401"/>
                </a:lnTo>
                <a:lnTo>
                  <a:pt x="627241" y="1963954"/>
                </a:lnTo>
                <a:lnTo>
                  <a:pt x="583105" y="1980388"/>
                </a:lnTo>
                <a:lnTo>
                  <a:pt x="538323" y="1995683"/>
                </a:lnTo>
                <a:lnTo>
                  <a:pt x="492911" y="2009818"/>
                </a:lnTo>
                <a:lnTo>
                  <a:pt x="446880" y="2022771"/>
                </a:lnTo>
                <a:lnTo>
                  <a:pt x="400246" y="2034524"/>
                </a:lnTo>
                <a:lnTo>
                  <a:pt x="353021" y="2045056"/>
                </a:lnTo>
                <a:lnTo>
                  <a:pt x="305888" y="2054208"/>
                </a:lnTo>
                <a:lnTo>
                  <a:pt x="258539" y="2062045"/>
                </a:lnTo>
                <a:lnTo>
                  <a:pt x="210999" y="2068563"/>
                </a:lnTo>
                <a:lnTo>
                  <a:pt x="163296" y="2073759"/>
                </a:lnTo>
                <a:lnTo>
                  <a:pt x="115458" y="2077630"/>
                </a:lnTo>
                <a:lnTo>
                  <a:pt x="67513" y="2080172"/>
                </a:lnTo>
                <a:lnTo>
                  <a:pt x="0" y="353021"/>
                </a:lnTo>
                <a:lnTo>
                  <a:pt x="1692037" y="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823779" y="3919728"/>
            <a:ext cx="1395095" cy="1728470"/>
          </a:xfrm>
          <a:custGeom>
            <a:rect l="l" t="t" r="r" b="b"/>
            <a:pathLst>
              <a:path w="1395095" h="1728470">
                <a:moveTo>
                  <a:pt x="1327340" y="0"/>
                </a:moveTo>
                <a:lnTo>
                  <a:pt x="0" y="1107145"/>
                </a:lnTo>
                <a:lnTo>
                  <a:pt x="32707" y="1145223"/>
                </a:lnTo>
                <a:lnTo>
                  <a:pt x="66394" y="1182217"/>
                </a:lnTo>
                <a:lnTo>
                  <a:pt x="101032" y="1218115"/>
                </a:lnTo>
                <a:lnTo>
                  <a:pt x="136593" y="1252905"/>
                </a:lnTo>
                <a:lnTo>
                  <a:pt x="173050" y="1286574"/>
                </a:lnTo>
                <a:lnTo>
                  <a:pt x="210374" y="1319111"/>
                </a:lnTo>
                <a:lnTo>
                  <a:pt x="248540" y="1350502"/>
                </a:lnTo>
                <a:lnTo>
                  <a:pt x="287517" y="1380736"/>
                </a:lnTo>
                <a:lnTo>
                  <a:pt x="327280" y="1409800"/>
                </a:lnTo>
                <a:lnTo>
                  <a:pt x="367801" y="1437683"/>
                </a:lnTo>
                <a:lnTo>
                  <a:pt x="409050" y="1464371"/>
                </a:lnTo>
                <a:lnTo>
                  <a:pt x="451002" y="1489852"/>
                </a:lnTo>
                <a:lnTo>
                  <a:pt x="493629" y="1514114"/>
                </a:lnTo>
                <a:lnTo>
                  <a:pt x="536902" y="1537146"/>
                </a:lnTo>
                <a:lnTo>
                  <a:pt x="580794" y="1558933"/>
                </a:lnTo>
                <a:lnTo>
                  <a:pt x="625277" y="1579465"/>
                </a:lnTo>
                <a:lnTo>
                  <a:pt x="670324" y="1598729"/>
                </a:lnTo>
                <a:lnTo>
                  <a:pt x="715907" y="1616713"/>
                </a:lnTo>
                <a:lnTo>
                  <a:pt x="761998" y="1633403"/>
                </a:lnTo>
                <a:lnTo>
                  <a:pt x="808570" y="1648789"/>
                </a:lnTo>
                <a:lnTo>
                  <a:pt x="855595" y="1662857"/>
                </a:lnTo>
                <a:lnTo>
                  <a:pt x="903045" y="1675596"/>
                </a:lnTo>
                <a:lnTo>
                  <a:pt x="950893" y="1686993"/>
                </a:lnTo>
                <a:lnTo>
                  <a:pt x="999111" y="1697036"/>
                </a:lnTo>
                <a:lnTo>
                  <a:pt x="1047671" y="1705712"/>
                </a:lnTo>
                <a:lnTo>
                  <a:pt x="1096546" y="1713009"/>
                </a:lnTo>
                <a:lnTo>
                  <a:pt x="1145708" y="1718915"/>
                </a:lnTo>
                <a:lnTo>
                  <a:pt x="1195129" y="1723418"/>
                </a:lnTo>
                <a:lnTo>
                  <a:pt x="1244782" y="1726505"/>
                </a:lnTo>
                <a:lnTo>
                  <a:pt x="1294638" y="1728165"/>
                </a:lnTo>
                <a:lnTo>
                  <a:pt x="1344672" y="1728384"/>
                </a:lnTo>
                <a:lnTo>
                  <a:pt x="1394853" y="1727150"/>
                </a:lnTo>
                <a:lnTo>
                  <a:pt x="132734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823779" y="3919728"/>
            <a:ext cx="1395095" cy="1728470"/>
          </a:xfrm>
          <a:custGeom>
            <a:rect l="l" t="t" r="r" b="b"/>
            <a:pathLst>
              <a:path w="1395095" h="1728470">
                <a:moveTo>
                  <a:pt x="1394853" y="1727151"/>
                </a:moveTo>
                <a:lnTo>
                  <a:pt x="1344672" y="1728384"/>
                </a:lnTo>
                <a:lnTo>
                  <a:pt x="1294639" y="1728165"/>
                </a:lnTo>
                <a:lnTo>
                  <a:pt x="1244782" y="1726506"/>
                </a:lnTo>
                <a:lnTo>
                  <a:pt x="1195129" y="1723419"/>
                </a:lnTo>
                <a:lnTo>
                  <a:pt x="1145708" y="1718916"/>
                </a:lnTo>
                <a:lnTo>
                  <a:pt x="1096546" y="1713010"/>
                </a:lnTo>
                <a:lnTo>
                  <a:pt x="1047671" y="1705712"/>
                </a:lnTo>
                <a:lnTo>
                  <a:pt x="999111" y="1697036"/>
                </a:lnTo>
                <a:lnTo>
                  <a:pt x="950893" y="1686993"/>
                </a:lnTo>
                <a:lnTo>
                  <a:pt x="903045" y="1675596"/>
                </a:lnTo>
                <a:lnTo>
                  <a:pt x="855595" y="1662858"/>
                </a:lnTo>
                <a:lnTo>
                  <a:pt x="808570" y="1648789"/>
                </a:lnTo>
                <a:lnTo>
                  <a:pt x="761998" y="1633404"/>
                </a:lnTo>
                <a:lnTo>
                  <a:pt x="715907" y="1616713"/>
                </a:lnTo>
                <a:lnTo>
                  <a:pt x="670324" y="1598729"/>
                </a:lnTo>
                <a:lnTo>
                  <a:pt x="625277" y="1579466"/>
                </a:lnTo>
                <a:lnTo>
                  <a:pt x="580794" y="1558934"/>
                </a:lnTo>
                <a:lnTo>
                  <a:pt x="536902" y="1537146"/>
                </a:lnTo>
                <a:lnTo>
                  <a:pt x="493629" y="1514115"/>
                </a:lnTo>
                <a:lnTo>
                  <a:pt x="451003" y="1489852"/>
                </a:lnTo>
                <a:lnTo>
                  <a:pt x="409051" y="1464371"/>
                </a:lnTo>
                <a:lnTo>
                  <a:pt x="367801" y="1437683"/>
                </a:lnTo>
                <a:lnTo>
                  <a:pt x="327281" y="1409801"/>
                </a:lnTo>
                <a:lnTo>
                  <a:pt x="287518" y="1380736"/>
                </a:lnTo>
                <a:lnTo>
                  <a:pt x="248540" y="1350502"/>
                </a:lnTo>
                <a:lnTo>
                  <a:pt x="210375" y="1319111"/>
                </a:lnTo>
                <a:lnTo>
                  <a:pt x="173050" y="1286574"/>
                </a:lnTo>
                <a:lnTo>
                  <a:pt x="136593" y="1252905"/>
                </a:lnTo>
                <a:lnTo>
                  <a:pt x="101032" y="1218115"/>
                </a:lnTo>
                <a:lnTo>
                  <a:pt x="66394" y="1182217"/>
                </a:lnTo>
                <a:lnTo>
                  <a:pt x="32707" y="1145223"/>
                </a:lnTo>
                <a:lnTo>
                  <a:pt x="0" y="1107146"/>
                </a:lnTo>
                <a:lnTo>
                  <a:pt x="1327340" y="0"/>
                </a:lnTo>
                <a:lnTo>
                  <a:pt x="1394853" y="1727151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422657" y="2975396"/>
            <a:ext cx="1728470" cy="2051685"/>
          </a:xfrm>
          <a:custGeom>
            <a:rect l="l" t="t" r="r" b="b"/>
            <a:pathLst>
              <a:path w="1728470" h="2051685">
                <a:moveTo>
                  <a:pt x="280758" y="0"/>
                </a:moveTo>
                <a:lnTo>
                  <a:pt x="254358" y="41753"/>
                </a:lnTo>
                <a:lnTo>
                  <a:pt x="229272" y="84036"/>
                </a:lnTo>
                <a:lnTo>
                  <a:pt x="205497" y="126820"/>
                </a:lnTo>
                <a:lnTo>
                  <a:pt x="183032" y="170078"/>
                </a:lnTo>
                <a:lnTo>
                  <a:pt x="161875" y="213783"/>
                </a:lnTo>
                <a:lnTo>
                  <a:pt x="142025" y="257908"/>
                </a:lnTo>
                <a:lnTo>
                  <a:pt x="123481" y="302424"/>
                </a:lnTo>
                <a:lnTo>
                  <a:pt x="106240" y="347305"/>
                </a:lnTo>
                <a:lnTo>
                  <a:pt x="90301" y="392522"/>
                </a:lnTo>
                <a:lnTo>
                  <a:pt x="75662" y="438050"/>
                </a:lnTo>
                <a:lnTo>
                  <a:pt x="62322" y="483859"/>
                </a:lnTo>
                <a:lnTo>
                  <a:pt x="50279" y="529922"/>
                </a:lnTo>
                <a:lnTo>
                  <a:pt x="39532" y="576213"/>
                </a:lnTo>
                <a:lnTo>
                  <a:pt x="30078" y="622703"/>
                </a:lnTo>
                <a:lnTo>
                  <a:pt x="21917" y="669366"/>
                </a:lnTo>
                <a:lnTo>
                  <a:pt x="15047" y="716173"/>
                </a:lnTo>
                <a:lnTo>
                  <a:pt x="9466" y="763097"/>
                </a:lnTo>
                <a:lnTo>
                  <a:pt x="5172" y="810111"/>
                </a:lnTo>
                <a:lnTo>
                  <a:pt x="2164" y="857188"/>
                </a:lnTo>
                <a:lnTo>
                  <a:pt x="441" y="904299"/>
                </a:lnTo>
                <a:lnTo>
                  <a:pt x="0" y="951418"/>
                </a:lnTo>
                <a:lnTo>
                  <a:pt x="840" y="998517"/>
                </a:lnTo>
                <a:lnTo>
                  <a:pt x="2959" y="1045568"/>
                </a:lnTo>
                <a:lnTo>
                  <a:pt x="6356" y="1092544"/>
                </a:lnTo>
                <a:lnTo>
                  <a:pt x="11030" y="1139418"/>
                </a:lnTo>
                <a:lnTo>
                  <a:pt x="16978" y="1186162"/>
                </a:lnTo>
                <a:lnTo>
                  <a:pt x="24199" y="1232749"/>
                </a:lnTo>
                <a:lnTo>
                  <a:pt x="32691" y="1279151"/>
                </a:lnTo>
                <a:lnTo>
                  <a:pt x="42453" y="1325340"/>
                </a:lnTo>
                <a:lnTo>
                  <a:pt x="53483" y="1371290"/>
                </a:lnTo>
                <a:lnTo>
                  <a:pt x="65780" y="1416972"/>
                </a:lnTo>
                <a:lnTo>
                  <a:pt x="79342" y="1462360"/>
                </a:lnTo>
                <a:lnTo>
                  <a:pt x="94167" y="1507426"/>
                </a:lnTo>
                <a:lnTo>
                  <a:pt x="110254" y="1552143"/>
                </a:lnTo>
                <a:lnTo>
                  <a:pt x="127600" y="1596482"/>
                </a:lnTo>
                <a:lnTo>
                  <a:pt x="146206" y="1640417"/>
                </a:lnTo>
                <a:lnTo>
                  <a:pt x="166068" y="1683920"/>
                </a:lnTo>
                <a:lnTo>
                  <a:pt x="187185" y="1726963"/>
                </a:lnTo>
                <a:lnTo>
                  <a:pt x="209556" y="1769520"/>
                </a:lnTo>
                <a:lnTo>
                  <a:pt x="233179" y="1811562"/>
                </a:lnTo>
                <a:lnTo>
                  <a:pt x="258053" y="1853063"/>
                </a:lnTo>
                <a:lnTo>
                  <a:pt x="284175" y="1893994"/>
                </a:lnTo>
                <a:lnTo>
                  <a:pt x="311545" y="1934328"/>
                </a:lnTo>
                <a:lnTo>
                  <a:pt x="340160" y="1974039"/>
                </a:lnTo>
                <a:lnTo>
                  <a:pt x="370019" y="2013098"/>
                </a:lnTo>
                <a:lnTo>
                  <a:pt x="401120" y="2051477"/>
                </a:lnTo>
                <a:lnTo>
                  <a:pt x="1728462" y="944331"/>
                </a:lnTo>
                <a:lnTo>
                  <a:pt x="280758" y="0"/>
                </a:lnTo>
                <a:close/>
              </a:path>
            </a:pathLst>
          </a:custGeom>
          <a:solidFill>
            <a:srgbClr val="4472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422657" y="2975396"/>
            <a:ext cx="1728470" cy="2051685"/>
          </a:xfrm>
          <a:custGeom>
            <a:rect l="l" t="t" r="r" b="b"/>
            <a:pathLst>
              <a:path w="1728470" h="2051685">
                <a:moveTo>
                  <a:pt x="401120" y="2051478"/>
                </a:moveTo>
                <a:lnTo>
                  <a:pt x="370019" y="2013099"/>
                </a:lnTo>
                <a:lnTo>
                  <a:pt x="340160" y="1974040"/>
                </a:lnTo>
                <a:lnTo>
                  <a:pt x="311544" y="1934329"/>
                </a:lnTo>
                <a:lnTo>
                  <a:pt x="284175" y="1893995"/>
                </a:lnTo>
                <a:lnTo>
                  <a:pt x="258053" y="1853063"/>
                </a:lnTo>
                <a:lnTo>
                  <a:pt x="233179" y="1811563"/>
                </a:lnTo>
                <a:lnTo>
                  <a:pt x="209556" y="1769520"/>
                </a:lnTo>
                <a:lnTo>
                  <a:pt x="187185" y="1726964"/>
                </a:lnTo>
                <a:lnTo>
                  <a:pt x="166068" y="1683920"/>
                </a:lnTo>
                <a:lnTo>
                  <a:pt x="146206" y="1640417"/>
                </a:lnTo>
                <a:lnTo>
                  <a:pt x="127600" y="1596483"/>
                </a:lnTo>
                <a:lnTo>
                  <a:pt x="110253" y="1552143"/>
                </a:lnTo>
                <a:lnTo>
                  <a:pt x="94167" y="1507427"/>
                </a:lnTo>
                <a:lnTo>
                  <a:pt x="79342" y="1462361"/>
                </a:lnTo>
                <a:lnTo>
                  <a:pt x="65780" y="1416973"/>
                </a:lnTo>
                <a:lnTo>
                  <a:pt x="53483" y="1371290"/>
                </a:lnTo>
                <a:lnTo>
                  <a:pt x="42453" y="1325341"/>
                </a:lnTo>
                <a:lnTo>
                  <a:pt x="32691" y="1279151"/>
                </a:lnTo>
                <a:lnTo>
                  <a:pt x="24199" y="1232749"/>
                </a:lnTo>
                <a:lnTo>
                  <a:pt x="16978" y="1186163"/>
                </a:lnTo>
                <a:lnTo>
                  <a:pt x="11030" y="1139419"/>
                </a:lnTo>
                <a:lnTo>
                  <a:pt x="6356" y="1092545"/>
                </a:lnTo>
                <a:lnTo>
                  <a:pt x="2959" y="1045569"/>
                </a:lnTo>
                <a:lnTo>
                  <a:pt x="839" y="998517"/>
                </a:lnTo>
                <a:lnTo>
                  <a:pt x="0" y="951419"/>
                </a:lnTo>
                <a:lnTo>
                  <a:pt x="441" y="904300"/>
                </a:lnTo>
                <a:lnTo>
                  <a:pt x="2164" y="857188"/>
                </a:lnTo>
                <a:lnTo>
                  <a:pt x="5172" y="810112"/>
                </a:lnTo>
                <a:lnTo>
                  <a:pt x="9466" y="763098"/>
                </a:lnTo>
                <a:lnTo>
                  <a:pt x="15047" y="716173"/>
                </a:lnTo>
                <a:lnTo>
                  <a:pt x="21918" y="669366"/>
                </a:lnTo>
                <a:lnTo>
                  <a:pt x="30079" y="622704"/>
                </a:lnTo>
                <a:lnTo>
                  <a:pt x="39532" y="576213"/>
                </a:lnTo>
                <a:lnTo>
                  <a:pt x="50279" y="529923"/>
                </a:lnTo>
                <a:lnTo>
                  <a:pt x="62322" y="483859"/>
                </a:lnTo>
                <a:lnTo>
                  <a:pt x="75662" y="438050"/>
                </a:lnTo>
                <a:lnTo>
                  <a:pt x="90301" y="392523"/>
                </a:lnTo>
                <a:lnTo>
                  <a:pt x="106240" y="347305"/>
                </a:lnTo>
                <a:lnTo>
                  <a:pt x="123481" y="302424"/>
                </a:lnTo>
                <a:lnTo>
                  <a:pt x="142025" y="257908"/>
                </a:lnTo>
                <a:lnTo>
                  <a:pt x="161875" y="213784"/>
                </a:lnTo>
                <a:lnTo>
                  <a:pt x="183032" y="170078"/>
                </a:lnTo>
                <a:lnTo>
                  <a:pt x="205497" y="126820"/>
                </a:lnTo>
                <a:lnTo>
                  <a:pt x="229272" y="84036"/>
                </a:lnTo>
                <a:lnTo>
                  <a:pt x="254359" y="41753"/>
                </a:lnTo>
                <a:lnTo>
                  <a:pt x="280759" y="0"/>
                </a:lnTo>
                <a:lnTo>
                  <a:pt x="1728462" y="944331"/>
                </a:lnTo>
                <a:lnTo>
                  <a:pt x="401120" y="2051478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703416" y="2191256"/>
            <a:ext cx="1447800" cy="1728470"/>
          </a:xfrm>
          <a:custGeom>
            <a:rect l="l" t="t" r="r" b="b"/>
            <a:pathLst>
              <a:path w="1447800" h="1728470">
                <a:moveTo>
                  <a:pt x="1447703" y="0"/>
                </a:moveTo>
                <a:lnTo>
                  <a:pt x="1397742" y="719"/>
                </a:lnTo>
                <a:lnTo>
                  <a:pt x="1348001" y="2870"/>
                </a:lnTo>
                <a:lnTo>
                  <a:pt x="1298505" y="6437"/>
                </a:lnTo>
                <a:lnTo>
                  <a:pt x="1249281" y="11407"/>
                </a:lnTo>
                <a:lnTo>
                  <a:pt x="1200354" y="17764"/>
                </a:lnTo>
                <a:lnTo>
                  <a:pt x="1151751" y="25496"/>
                </a:lnTo>
                <a:lnTo>
                  <a:pt x="1103497" y="34588"/>
                </a:lnTo>
                <a:lnTo>
                  <a:pt x="1055619" y="45026"/>
                </a:lnTo>
                <a:lnTo>
                  <a:pt x="1008143" y="56796"/>
                </a:lnTo>
                <a:lnTo>
                  <a:pt x="961095" y="69884"/>
                </a:lnTo>
                <a:lnTo>
                  <a:pt x="914500" y="84275"/>
                </a:lnTo>
                <a:lnTo>
                  <a:pt x="868385" y="99956"/>
                </a:lnTo>
                <a:lnTo>
                  <a:pt x="822775" y="116913"/>
                </a:lnTo>
                <a:lnTo>
                  <a:pt x="777698" y="135131"/>
                </a:lnTo>
                <a:lnTo>
                  <a:pt x="733178" y="154596"/>
                </a:lnTo>
                <a:lnTo>
                  <a:pt x="689242" y="175295"/>
                </a:lnTo>
                <a:lnTo>
                  <a:pt x="645916" y="197213"/>
                </a:lnTo>
                <a:lnTo>
                  <a:pt x="603226" y="220335"/>
                </a:lnTo>
                <a:lnTo>
                  <a:pt x="561198" y="244649"/>
                </a:lnTo>
                <a:lnTo>
                  <a:pt x="519858" y="270140"/>
                </a:lnTo>
                <a:lnTo>
                  <a:pt x="479231" y="296793"/>
                </a:lnTo>
                <a:lnTo>
                  <a:pt x="439345" y="324595"/>
                </a:lnTo>
                <a:lnTo>
                  <a:pt x="400225" y="353532"/>
                </a:lnTo>
                <a:lnTo>
                  <a:pt x="361896" y="383589"/>
                </a:lnTo>
                <a:lnTo>
                  <a:pt x="324386" y="414752"/>
                </a:lnTo>
                <a:lnTo>
                  <a:pt x="287720" y="447008"/>
                </a:lnTo>
                <a:lnTo>
                  <a:pt x="251923" y="480342"/>
                </a:lnTo>
                <a:lnTo>
                  <a:pt x="217023" y="514740"/>
                </a:lnTo>
                <a:lnTo>
                  <a:pt x="183045" y="550188"/>
                </a:lnTo>
                <a:lnTo>
                  <a:pt x="150015" y="586672"/>
                </a:lnTo>
                <a:lnTo>
                  <a:pt x="117960" y="624178"/>
                </a:lnTo>
                <a:lnTo>
                  <a:pt x="86904" y="662691"/>
                </a:lnTo>
                <a:lnTo>
                  <a:pt x="56875" y="702198"/>
                </a:lnTo>
                <a:lnTo>
                  <a:pt x="27898" y="742685"/>
                </a:lnTo>
                <a:lnTo>
                  <a:pt x="0" y="784137"/>
                </a:lnTo>
                <a:lnTo>
                  <a:pt x="1447703" y="1728471"/>
                </a:lnTo>
                <a:lnTo>
                  <a:pt x="1447703" y="0"/>
                </a:lnTo>
                <a:close/>
              </a:path>
            </a:pathLst>
          </a:custGeom>
          <a:solidFill>
            <a:srgbClr val="70AD4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703416" y="2191257"/>
            <a:ext cx="1447800" cy="1728470"/>
          </a:xfrm>
          <a:custGeom>
            <a:rect l="l" t="t" r="r" b="b"/>
            <a:pathLst>
              <a:path w="1447800" h="1728470">
                <a:moveTo>
                  <a:pt x="0" y="784137"/>
                </a:moveTo>
                <a:lnTo>
                  <a:pt x="27898" y="742685"/>
                </a:lnTo>
                <a:lnTo>
                  <a:pt x="56875" y="702198"/>
                </a:lnTo>
                <a:lnTo>
                  <a:pt x="86904" y="662691"/>
                </a:lnTo>
                <a:lnTo>
                  <a:pt x="117960" y="624178"/>
                </a:lnTo>
                <a:lnTo>
                  <a:pt x="150015" y="586672"/>
                </a:lnTo>
                <a:lnTo>
                  <a:pt x="183045" y="550188"/>
                </a:lnTo>
                <a:lnTo>
                  <a:pt x="217023" y="514740"/>
                </a:lnTo>
                <a:lnTo>
                  <a:pt x="251923" y="480342"/>
                </a:lnTo>
                <a:lnTo>
                  <a:pt x="287719" y="447008"/>
                </a:lnTo>
                <a:lnTo>
                  <a:pt x="324386" y="414752"/>
                </a:lnTo>
                <a:lnTo>
                  <a:pt x="361896" y="383589"/>
                </a:lnTo>
                <a:lnTo>
                  <a:pt x="400224" y="353532"/>
                </a:lnTo>
                <a:lnTo>
                  <a:pt x="439345" y="324595"/>
                </a:lnTo>
                <a:lnTo>
                  <a:pt x="479231" y="296793"/>
                </a:lnTo>
                <a:lnTo>
                  <a:pt x="519858" y="270140"/>
                </a:lnTo>
                <a:lnTo>
                  <a:pt x="561198" y="244649"/>
                </a:lnTo>
                <a:lnTo>
                  <a:pt x="603226" y="220335"/>
                </a:lnTo>
                <a:lnTo>
                  <a:pt x="645916" y="197213"/>
                </a:lnTo>
                <a:lnTo>
                  <a:pt x="689242" y="175295"/>
                </a:lnTo>
                <a:lnTo>
                  <a:pt x="733178" y="154596"/>
                </a:lnTo>
                <a:lnTo>
                  <a:pt x="777698" y="135131"/>
                </a:lnTo>
                <a:lnTo>
                  <a:pt x="822775" y="116913"/>
                </a:lnTo>
                <a:lnTo>
                  <a:pt x="868385" y="99956"/>
                </a:lnTo>
                <a:lnTo>
                  <a:pt x="914500" y="84275"/>
                </a:lnTo>
                <a:lnTo>
                  <a:pt x="961095" y="69884"/>
                </a:lnTo>
                <a:lnTo>
                  <a:pt x="1008143" y="56796"/>
                </a:lnTo>
                <a:lnTo>
                  <a:pt x="1055619" y="45026"/>
                </a:lnTo>
                <a:lnTo>
                  <a:pt x="1103497" y="34588"/>
                </a:lnTo>
                <a:lnTo>
                  <a:pt x="1151751" y="25496"/>
                </a:lnTo>
                <a:lnTo>
                  <a:pt x="1200354" y="17764"/>
                </a:lnTo>
                <a:lnTo>
                  <a:pt x="1249280" y="11407"/>
                </a:lnTo>
                <a:lnTo>
                  <a:pt x="1298505" y="6437"/>
                </a:lnTo>
                <a:lnTo>
                  <a:pt x="1348001" y="2870"/>
                </a:lnTo>
                <a:lnTo>
                  <a:pt x="1397742" y="719"/>
                </a:lnTo>
                <a:lnTo>
                  <a:pt x="1447703" y="0"/>
                </a:lnTo>
                <a:lnTo>
                  <a:pt x="1447703" y="1728470"/>
                </a:lnTo>
                <a:lnTo>
                  <a:pt x="0" y="784137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523112" y="2868420"/>
            <a:ext cx="245745" cy="29845"/>
          </a:xfrm>
          <a:custGeom>
            <a:rect l="l" t="t" r="r" b="b"/>
            <a:pathLst>
              <a:path w="245745" h="29844">
                <a:moveTo>
                  <a:pt x="0" y="0"/>
                </a:moveTo>
                <a:lnTo>
                  <a:pt x="169788" y="29554"/>
                </a:lnTo>
                <a:lnTo>
                  <a:pt x="245452" y="29554"/>
                </a:lnTo>
              </a:path>
            </a:pathLst>
          </a:custGeom>
          <a:ln w="12700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513390" y="4983602"/>
            <a:ext cx="255904" cy="224790"/>
          </a:xfrm>
          <a:custGeom>
            <a:rect l="l" t="t" r="r" b="b"/>
            <a:pathLst>
              <a:path w="255902" h="224789">
                <a:moveTo>
                  <a:pt x="0" y="0"/>
                </a:moveTo>
                <a:lnTo>
                  <a:pt x="179510" y="224759"/>
                </a:lnTo>
                <a:lnTo>
                  <a:pt x="255749" y="224759"/>
                </a:lnTo>
              </a:path>
            </a:pathLst>
          </a:custGeom>
          <a:ln w="12700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3965556" y="5390616"/>
            <a:ext cx="483870" cy="108585"/>
          </a:xfrm>
          <a:custGeom>
            <a:rect l="l" t="t" r="r" b="b"/>
            <a:pathLst>
              <a:path w="483870" h="108585">
                <a:moveTo>
                  <a:pt x="483499" y="108577"/>
                </a:moveTo>
                <a:lnTo>
                  <a:pt x="73044" y="0"/>
                </a:lnTo>
                <a:lnTo>
                  <a:pt x="0" y="0"/>
                </a:lnTo>
              </a:path>
            </a:pathLst>
          </a:custGeom>
          <a:ln w="12700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3344236" y="4006950"/>
            <a:ext cx="81915" cy="14604"/>
          </a:xfrm>
          <a:custGeom>
            <a:rect l="l" t="t" r="r" b="b"/>
            <a:pathLst>
              <a:path w="81914" h="14604">
                <a:moveTo>
                  <a:pt x="81381" y="14014"/>
                </a:moveTo>
                <a:lnTo>
                  <a:pt x="72064" y="0"/>
                </a:lnTo>
                <a:lnTo>
                  <a:pt x="0" y="0"/>
                </a:lnTo>
              </a:path>
            </a:pathLst>
          </a:custGeom>
          <a:ln w="12700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3891184" y="2228482"/>
            <a:ext cx="436880" cy="171450"/>
          </a:xfrm>
          <a:custGeom>
            <a:rect l="l" t="t" r="r" b="b"/>
            <a:pathLst>
              <a:path w="436879" h="171450">
                <a:moveTo>
                  <a:pt x="436723" y="171399"/>
                </a:moveTo>
                <a:lnTo>
                  <a:pt x="71216" y="0"/>
                </a:lnTo>
                <a:lnTo>
                  <a:pt x="0" y="0"/>
                </a:lnTo>
              </a:path>
            </a:pathLst>
          </a:custGeom>
          <a:ln w="12700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5731727" y="1965936"/>
            <a:ext cx="11684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少于1杯,</a:t>
            </a:r>
            <a:r>
              <a:rPr sz="1400" spc="-8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7.5%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781264" y="2706396"/>
            <a:ext cx="11531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1~2杯,</a:t>
            </a:r>
            <a:r>
              <a:rPr sz="1400" spc="-8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14.3%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781839" y="5016782"/>
            <a:ext cx="11531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3~5杯,</a:t>
            </a:r>
            <a:r>
              <a:rPr sz="1400" spc="-8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27.7%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262167" y="5107598"/>
            <a:ext cx="690880" cy="635000"/>
          </a:xfrm>
          <a:prstGeom prst="rect">
            <a:avLst/>
          </a:prstGeom>
        </p:spPr>
        <p:txBody>
          <a:bodyPr vert="horz" wrap="square" lIns="0" tIns="10413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9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6~10杯,</a:t>
            </a:r>
            <a:endParaRPr sz="1400">
              <a:latin typeface="微软雅黑"/>
              <a:cs typeface="微软雅黑"/>
            </a:endParaRPr>
          </a:p>
          <a:p>
            <a:pPr marL="88265">
              <a:lnSpc>
                <a:spcPct val="100000"/>
              </a:lnSpc>
              <a:spcBef>
                <a:spcPts val="72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14.6%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521403" y="3723930"/>
            <a:ext cx="810260" cy="63500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82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10杯以上,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720"/>
              </a:spcBef>
            </a:pP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20.3%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743484" y="1945464"/>
            <a:ext cx="11353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0515" marR="5080" indent="-298450">
              <a:lnSpc>
                <a:spcPct val="1429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几乎每天都喝,  </a:t>
            </a: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15.8%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911557" y="1258934"/>
            <a:ext cx="4718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2020中国烧仙草消费者每月消费数量分布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022465" y="315431"/>
            <a:ext cx="142875" cy="2190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3415" y="216063"/>
            <a:ext cx="812165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烧仙草消费者以年轻女性为主：女性占比</a:t>
            </a:r>
            <a:r>
              <a:rPr spc="45">
                <a:solidFill>
                  <a:srgbClr val="000000"/>
                </a:solidFill>
                <a:latin typeface="黑体"/>
                <a:cs typeface="黑体"/>
              </a:rPr>
              <a:t>64.9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；</a:t>
            </a:r>
            <a:r>
              <a:rPr spc="40">
                <a:solidFill>
                  <a:srgbClr val="000000"/>
                </a:solidFill>
                <a:latin typeface="黑体"/>
                <a:cs typeface="黑体"/>
              </a:rPr>
              <a:t>18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—</a:t>
            </a:r>
            <a:r>
              <a:rPr spc="40">
                <a:solidFill>
                  <a:srgbClr val="000000"/>
                </a:solidFill>
                <a:latin typeface="黑体"/>
                <a:cs typeface="黑体"/>
              </a:rPr>
              <a:t>30</a:t>
            </a:r>
            <a:r>
              <a:rPr spc="-1210">
                <a:solidFill>
                  <a:srgbClr val="000000"/>
                </a:solidFill>
                <a:latin typeface="黑体"/>
                <a:cs typeface="黑体"/>
              </a:rPr>
              <a:t>岁 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的消费者占比近六成</a:t>
            </a:r>
          </a:p>
        </p:txBody>
      </p:sp>
      <p:sp>
        <p:nvSpPr>
          <p:cNvPr id="4" name="object 4"/>
          <p:cNvSpPr/>
          <p:nvPr/>
        </p:nvSpPr>
        <p:spPr>
          <a:xfrm>
            <a:off x="2734642" y="2311546"/>
            <a:ext cx="1513205" cy="2411095"/>
          </a:xfrm>
          <a:custGeom>
            <a:rect l="l" t="t" r="r" b="b"/>
            <a:pathLst>
              <a:path w="1513204" h="2411095">
                <a:moveTo>
                  <a:pt x="0" y="0"/>
                </a:moveTo>
                <a:lnTo>
                  <a:pt x="0" y="1513027"/>
                </a:lnTo>
                <a:lnTo>
                  <a:pt x="1217697" y="2411059"/>
                </a:lnTo>
                <a:lnTo>
                  <a:pt x="1247250" y="2369541"/>
                </a:lnTo>
                <a:lnTo>
                  <a:pt x="1275322" y="2327156"/>
                </a:lnTo>
                <a:lnTo>
                  <a:pt x="1301899" y="2283944"/>
                </a:lnTo>
                <a:lnTo>
                  <a:pt x="1326968" y="2239945"/>
                </a:lnTo>
                <a:lnTo>
                  <a:pt x="1350516" y="2195201"/>
                </a:lnTo>
                <a:lnTo>
                  <a:pt x="1372529" y="2149751"/>
                </a:lnTo>
                <a:lnTo>
                  <a:pt x="1392994" y="2103635"/>
                </a:lnTo>
                <a:lnTo>
                  <a:pt x="1411899" y="2056895"/>
                </a:lnTo>
                <a:lnTo>
                  <a:pt x="1429229" y="2009569"/>
                </a:lnTo>
                <a:lnTo>
                  <a:pt x="1444971" y="1961700"/>
                </a:lnTo>
                <a:lnTo>
                  <a:pt x="1459113" y="1913326"/>
                </a:lnTo>
                <a:lnTo>
                  <a:pt x="1471641" y="1864488"/>
                </a:lnTo>
                <a:lnTo>
                  <a:pt x="1482541" y="1815227"/>
                </a:lnTo>
                <a:lnTo>
                  <a:pt x="1491801" y="1765583"/>
                </a:lnTo>
                <a:lnTo>
                  <a:pt x="1499407" y="1715596"/>
                </a:lnTo>
                <a:lnTo>
                  <a:pt x="1505346" y="1665306"/>
                </a:lnTo>
                <a:lnTo>
                  <a:pt x="1509604" y="1614755"/>
                </a:lnTo>
                <a:lnTo>
                  <a:pt x="1512169" y="1563982"/>
                </a:lnTo>
                <a:lnTo>
                  <a:pt x="1513027" y="1513027"/>
                </a:lnTo>
                <a:lnTo>
                  <a:pt x="1512279" y="1464997"/>
                </a:lnTo>
                <a:lnTo>
                  <a:pt x="1510050" y="1417340"/>
                </a:lnTo>
                <a:lnTo>
                  <a:pt x="1506362" y="1370079"/>
                </a:lnTo>
                <a:lnTo>
                  <a:pt x="1501238" y="1323236"/>
                </a:lnTo>
                <a:lnTo>
                  <a:pt x="1494699" y="1276832"/>
                </a:lnTo>
                <a:lnTo>
                  <a:pt x="1486768" y="1230890"/>
                </a:lnTo>
                <a:lnTo>
                  <a:pt x="1477467" y="1185432"/>
                </a:lnTo>
                <a:lnTo>
                  <a:pt x="1466817" y="1140480"/>
                </a:lnTo>
                <a:lnTo>
                  <a:pt x="1454842" y="1096056"/>
                </a:lnTo>
                <a:lnTo>
                  <a:pt x="1441563" y="1052183"/>
                </a:lnTo>
                <a:lnTo>
                  <a:pt x="1427003" y="1008883"/>
                </a:lnTo>
                <a:lnTo>
                  <a:pt x="1411183" y="966177"/>
                </a:lnTo>
                <a:lnTo>
                  <a:pt x="1394126" y="924088"/>
                </a:lnTo>
                <a:lnTo>
                  <a:pt x="1375853" y="882639"/>
                </a:lnTo>
                <a:lnTo>
                  <a:pt x="1356388" y="841850"/>
                </a:lnTo>
                <a:lnTo>
                  <a:pt x="1335752" y="801745"/>
                </a:lnTo>
                <a:lnTo>
                  <a:pt x="1313967" y="762345"/>
                </a:lnTo>
                <a:lnTo>
                  <a:pt x="1291056" y="723674"/>
                </a:lnTo>
                <a:lnTo>
                  <a:pt x="1267040" y="685752"/>
                </a:lnTo>
                <a:lnTo>
                  <a:pt x="1241943" y="648602"/>
                </a:lnTo>
                <a:lnTo>
                  <a:pt x="1215785" y="612246"/>
                </a:lnTo>
                <a:lnTo>
                  <a:pt x="1188589" y="576706"/>
                </a:lnTo>
                <a:lnTo>
                  <a:pt x="1160378" y="542005"/>
                </a:lnTo>
                <a:lnTo>
                  <a:pt x="1131173" y="508165"/>
                </a:lnTo>
                <a:lnTo>
                  <a:pt x="1100997" y="475208"/>
                </a:lnTo>
                <a:lnTo>
                  <a:pt x="1069871" y="443155"/>
                </a:lnTo>
                <a:lnTo>
                  <a:pt x="1037819" y="412029"/>
                </a:lnTo>
                <a:lnTo>
                  <a:pt x="1004861" y="381853"/>
                </a:lnTo>
                <a:lnTo>
                  <a:pt x="971021" y="352648"/>
                </a:lnTo>
                <a:lnTo>
                  <a:pt x="936320" y="324437"/>
                </a:lnTo>
                <a:lnTo>
                  <a:pt x="900780" y="297241"/>
                </a:lnTo>
                <a:lnTo>
                  <a:pt x="864425" y="271084"/>
                </a:lnTo>
                <a:lnTo>
                  <a:pt x="827275" y="245986"/>
                </a:lnTo>
                <a:lnTo>
                  <a:pt x="789353" y="221970"/>
                </a:lnTo>
                <a:lnTo>
                  <a:pt x="750681" y="199059"/>
                </a:lnTo>
                <a:lnTo>
                  <a:pt x="711281" y="177274"/>
                </a:lnTo>
                <a:lnTo>
                  <a:pt x="671176" y="156638"/>
                </a:lnTo>
                <a:lnTo>
                  <a:pt x="630388" y="137173"/>
                </a:lnTo>
                <a:lnTo>
                  <a:pt x="588938" y="118901"/>
                </a:lnTo>
                <a:lnTo>
                  <a:pt x="546849" y="101843"/>
                </a:lnTo>
                <a:lnTo>
                  <a:pt x="504143" y="86023"/>
                </a:lnTo>
                <a:lnTo>
                  <a:pt x="460843" y="71463"/>
                </a:lnTo>
                <a:lnTo>
                  <a:pt x="416970" y="58184"/>
                </a:lnTo>
                <a:lnTo>
                  <a:pt x="372546" y="46209"/>
                </a:lnTo>
                <a:lnTo>
                  <a:pt x="327594" y="35559"/>
                </a:lnTo>
                <a:lnTo>
                  <a:pt x="282136" y="26258"/>
                </a:lnTo>
                <a:lnTo>
                  <a:pt x="236194" y="18327"/>
                </a:lnTo>
                <a:lnTo>
                  <a:pt x="189790" y="11788"/>
                </a:lnTo>
                <a:lnTo>
                  <a:pt x="142947" y="6664"/>
                </a:lnTo>
                <a:lnTo>
                  <a:pt x="95686" y="2976"/>
                </a:lnTo>
                <a:lnTo>
                  <a:pt x="48029" y="747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734643" y="2311546"/>
            <a:ext cx="1513205" cy="2411095"/>
          </a:xfrm>
          <a:custGeom>
            <a:rect l="l" t="t" r="r" b="b"/>
            <a:pathLst>
              <a:path w="1513204" h="2411095">
                <a:moveTo>
                  <a:pt x="0" y="0"/>
                </a:moveTo>
                <a:lnTo>
                  <a:pt x="48029" y="747"/>
                </a:lnTo>
                <a:lnTo>
                  <a:pt x="95686" y="2976"/>
                </a:lnTo>
                <a:lnTo>
                  <a:pt x="142947" y="6664"/>
                </a:lnTo>
                <a:lnTo>
                  <a:pt x="189790" y="11788"/>
                </a:lnTo>
                <a:lnTo>
                  <a:pt x="236194" y="18327"/>
                </a:lnTo>
                <a:lnTo>
                  <a:pt x="282136" y="26258"/>
                </a:lnTo>
                <a:lnTo>
                  <a:pt x="327594" y="35559"/>
                </a:lnTo>
                <a:lnTo>
                  <a:pt x="372546" y="46209"/>
                </a:lnTo>
                <a:lnTo>
                  <a:pt x="416970" y="58184"/>
                </a:lnTo>
                <a:lnTo>
                  <a:pt x="460843" y="71463"/>
                </a:lnTo>
                <a:lnTo>
                  <a:pt x="504144" y="86023"/>
                </a:lnTo>
                <a:lnTo>
                  <a:pt x="546849" y="101843"/>
                </a:lnTo>
                <a:lnTo>
                  <a:pt x="588938" y="118901"/>
                </a:lnTo>
                <a:lnTo>
                  <a:pt x="630388" y="137173"/>
                </a:lnTo>
                <a:lnTo>
                  <a:pt x="671176" y="156638"/>
                </a:lnTo>
                <a:lnTo>
                  <a:pt x="711281" y="177274"/>
                </a:lnTo>
                <a:lnTo>
                  <a:pt x="750681" y="199059"/>
                </a:lnTo>
                <a:lnTo>
                  <a:pt x="789353" y="221970"/>
                </a:lnTo>
                <a:lnTo>
                  <a:pt x="827275" y="245986"/>
                </a:lnTo>
                <a:lnTo>
                  <a:pt x="864424" y="271083"/>
                </a:lnTo>
                <a:lnTo>
                  <a:pt x="900780" y="297241"/>
                </a:lnTo>
                <a:lnTo>
                  <a:pt x="936320" y="324437"/>
                </a:lnTo>
                <a:lnTo>
                  <a:pt x="971021" y="352648"/>
                </a:lnTo>
                <a:lnTo>
                  <a:pt x="1004861" y="381853"/>
                </a:lnTo>
                <a:lnTo>
                  <a:pt x="1037819" y="412029"/>
                </a:lnTo>
                <a:lnTo>
                  <a:pt x="1069871" y="443155"/>
                </a:lnTo>
                <a:lnTo>
                  <a:pt x="1100997" y="475207"/>
                </a:lnTo>
                <a:lnTo>
                  <a:pt x="1131173" y="508165"/>
                </a:lnTo>
                <a:lnTo>
                  <a:pt x="1160378" y="542005"/>
                </a:lnTo>
                <a:lnTo>
                  <a:pt x="1188589" y="576706"/>
                </a:lnTo>
                <a:lnTo>
                  <a:pt x="1215785" y="612246"/>
                </a:lnTo>
                <a:lnTo>
                  <a:pt x="1241943" y="648602"/>
                </a:lnTo>
                <a:lnTo>
                  <a:pt x="1267040" y="685752"/>
                </a:lnTo>
                <a:lnTo>
                  <a:pt x="1291056" y="723674"/>
                </a:lnTo>
                <a:lnTo>
                  <a:pt x="1313967" y="762345"/>
                </a:lnTo>
                <a:lnTo>
                  <a:pt x="1335752" y="801745"/>
                </a:lnTo>
                <a:lnTo>
                  <a:pt x="1356388" y="841850"/>
                </a:lnTo>
                <a:lnTo>
                  <a:pt x="1375853" y="882638"/>
                </a:lnTo>
                <a:lnTo>
                  <a:pt x="1394125" y="924088"/>
                </a:lnTo>
                <a:lnTo>
                  <a:pt x="1411183" y="966177"/>
                </a:lnTo>
                <a:lnTo>
                  <a:pt x="1427003" y="1008883"/>
                </a:lnTo>
                <a:lnTo>
                  <a:pt x="1441563" y="1052183"/>
                </a:lnTo>
                <a:lnTo>
                  <a:pt x="1454842" y="1096056"/>
                </a:lnTo>
                <a:lnTo>
                  <a:pt x="1466817" y="1140480"/>
                </a:lnTo>
                <a:lnTo>
                  <a:pt x="1477467" y="1185432"/>
                </a:lnTo>
                <a:lnTo>
                  <a:pt x="1486768" y="1230890"/>
                </a:lnTo>
                <a:lnTo>
                  <a:pt x="1494699" y="1276832"/>
                </a:lnTo>
                <a:lnTo>
                  <a:pt x="1501238" y="1323236"/>
                </a:lnTo>
                <a:lnTo>
                  <a:pt x="1506362" y="1370079"/>
                </a:lnTo>
                <a:lnTo>
                  <a:pt x="1510050" y="1417340"/>
                </a:lnTo>
                <a:lnTo>
                  <a:pt x="1512279" y="1464997"/>
                </a:lnTo>
                <a:lnTo>
                  <a:pt x="1513027" y="1513027"/>
                </a:lnTo>
                <a:lnTo>
                  <a:pt x="1512169" y="1563981"/>
                </a:lnTo>
                <a:lnTo>
                  <a:pt x="1509604" y="1614755"/>
                </a:lnTo>
                <a:lnTo>
                  <a:pt x="1505345" y="1665306"/>
                </a:lnTo>
                <a:lnTo>
                  <a:pt x="1499407" y="1715596"/>
                </a:lnTo>
                <a:lnTo>
                  <a:pt x="1491801" y="1765583"/>
                </a:lnTo>
                <a:lnTo>
                  <a:pt x="1482541" y="1815227"/>
                </a:lnTo>
                <a:lnTo>
                  <a:pt x="1471641" y="1864488"/>
                </a:lnTo>
                <a:lnTo>
                  <a:pt x="1459113" y="1913326"/>
                </a:lnTo>
                <a:lnTo>
                  <a:pt x="1444971" y="1961700"/>
                </a:lnTo>
                <a:lnTo>
                  <a:pt x="1429228" y="2009570"/>
                </a:lnTo>
                <a:lnTo>
                  <a:pt x="1411898" y="2056895"/>
                </a:lnTo>
                <a:lnTo>
                  <a:pt x="1392994" y="2103636"/>
                </a:lnTo>
                <a:lnTo>
                  <a:pt x="1372529" y="2149751"/>
                </a:lnTo>
                <a:lnTo>
                  <a:pt x="1350515" y="2195201"/>
                </a:lnTo>
                <a:lnTo>
                  <a:pt x="1326968" y="2239946"/>
                </a:lnTo>
                <a:lnTo>
                  <a:pt x="1301899" y="2283944"/>
                </a:lnTo>
                <a:lnTo>
                  <a:pt x="1275322" y="2327156"/>
                </a:lnTo>
                <a:lnTo>
                  <a:pt x="1247250" y="2369541"/>
                </a:lnTo>
                <a:lnTo>
                  <a:pt x="1217698" y="2411060"/>
                </a:lnTo>
                <a:lnTo>
                  <a:pt x="0" y="1513027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221525" y="2311547"/>
            <a:ext cx="2731135" cy="3026410"/>
          </a:xfrm>
          <a:custGeom>
            <a:rect l="l" t="t" r="r" b="b"/>
            <a:pathLst>
              <a:path w="2731135" h="3026410">
                <a:moveTo>
                  <a:pt x="1513118" y="0"/>
                </a:moveTo>
                <a:lnTo>
                  <a:pt x="1463516" y="811"/>
                </a:lnTo>
                <a:lnTo>
                  <a:pt x="1414151" y="3234"/>
                </a:lnTo>
                <a:lnTo>
                  <a:pt x="1365059" y="7250"/>
                </a:lnTo>
                <a:lnTo>
                  <a:pt x="1316272" y="12844"/>
                </a:lnTo>
                <a:lnTo>
                  <a:pt x="1267825" y="19998"/>
                </a:lnTo>
                <a:lnTo>
                  <a:pt x="1219752" y="28694"/>
                </a:lnTo>
                <a:lnTo>
                  <a:pt x="1172086" y="38916"/>
                </a:lnTo>
                <a:lnTo>
                  <a:pt x="1124863" y="50646"/>
                </a:lnTo>
                <a:lnTo>
                  <a:pt x="1078115" y="63867"/>
                </a:lnTo>
                <a:lnTo>
                  <a:pt x="1031877" y="78563"/>
                </a:lnTo>
                <a:lnTo>
                  <a:pt x="986182" y="94715"/>
                </a:lnTo>
                <a:lnTo>
                  <a:pt x="941066" y="112306"/>
                </a:lnTo>
                <a:lnTo>
                  <a:pt x="896561" y="131320"/>
                </a:lnTo>
                <a:lnTo>
                  <a:pt x="852702" y="151740"/>
                </a:lnTo>
                <a:lnTo>
                  <a:pt x="809522" y="173547"/>
                </a:lnTo>
                <a:lnTo>
                  <a:pt x="767057" y="196726"/>
                </a:lnTo>
                <a:lnTo>
                  <a:pt x="725339" y="221258"/>
                </a:lnTo>
                <a:lnTo>
                  <a:pt x="684403" y="247127"/>
                </a:lnTo>
                <a:lnTo>
                  <a:pt x="644282" y="274316"/>
                </a:lnTo>
                <a:lnTo>
                  <a:pt x="605011" y="302806"/>
                </a:lnTo>
                <a:lnTo>
                  <a:pt x="566624" y="332582"/>
                </a:lnTo>
                <a:lnTo>
                  <a:pt x="529155" y="363626"/>
                </a:lnTo>
                <a:lnTo>
                  <a:pt x="492637" y="395920"/>
                </a:lnTo>
                <a:lnTo>
                  <a:pt x="457105" y="429449"/>
                </a:lnTo>
                <a:lnTo>
                  <a:pt x="422593" y="464193"/>
                </a:lnTo>
                <a:lnTo>
                  <a:pt x="389135" y="500137"/>
                </a:lnTo>
                <a:lnTo>
                  <a:pt x="356764" y="537263"/>
                </a:lnTo>
                <a:lnTo>
                  <a:pt x="325514" y="575554"/>
                </a:lnTo>
                <a:lnTo>
                  <a:pt x="295421" y="614993"/>
                </a:lnTo>
                <a:lnTo>
                  <a:pt x="267515" y="654092"/>
                </a:lnTo>
                <a:lnTo>
                  <a:pt x="241023" y="693769"/>
                </a:lnTo>
                <a:lnTo>
                  <a:pt x="215940" y="733994"/>
                </a:lnTo>
                <a:lnTo>
                  <a:pt x="192261" y="774736"/>
                </a:lnTo>
                <a:lnTo>
                  <a:pt x="169981" y="815963"/>
                </a:lnTo>
                <a:lnTo>
                  <a:pt x="149096" y="857645"/>
                </a:lnTo>
                <a:lnTo>
                  <a:pt x="129601" y="899750"/>
                </a:lnTo>
                <a:lnTo>
                  <a:pt x="111491" y="942249"/>
                </a:lnTo>
                <a:lnTo>
                  <a:pt x="94762" y="985109"/>
                </a:lnTo>
                <a:lnTo>
                  <a:pt x="79409" y="1028300"/>
                </a:lnTo>
                <a:lnTo>
                  <a:pt x="65427" y="1071791"/>
                </a:lnTo>
                <a:lnTo>
                  <a:pt x="52812" y="1115550"/>
                </a:lnTo>
                <a:lnTo>
                  <a:pt x="41558" y="1159548"/>
                </a:lnTo>
                <a:lnTo>
                  <a:pt x="31662" y="1203752"/>
                </a:lnTo>
                <a:lnTo>
                  <a:pt x="23119" y="1248132"/>
                </a:lnTo>
                <a:lnTo>
                  <a:pt x="15923" y="1292658"/>
                </a:lnTo>
                <a:lnTo>
                  <a:pt x="10071" y="1337297"/>
                </a:lnTo>
                <a:lnTo>
                  <a:pt x="5557" y="1382019"/>
                </a:lnTo>
                <a:lnTo>
                  <a:pt x="2377" y="1426793"/>
                </a:lnTo>
                <a:lnTo>
                  <a:pt x="526" y="1471588"/>
                </a:lnTo>
                <a:lnTo>
                  <a:pt x="0" y="1516373"/>
                </a:lnTo>
                <a:lnTo>
                  <a:pt x="793" y="1561117"/>
                </a:lnTo>
                <a:lnTo>
                  <a:pt x="2901" y="1605789"/>
                </a:lnTo>
                <a:lnTo>
                  <a:pt x="6320" y="1650358"/>
                </a:lnTo>
                <a:lnTo>
                  <a:pt x="11045" y="1694793"/>
                </a:lnTo>
                <a:lnTo>
                  <a:pt x="17071" y="1739063"/>
                </a:lnTo>
                <a:lnTo>
                  <a:pt x="24393" y="1783138"/>
                </a:lnTo>
                <a:lnTo>
                  <a:pt x="33007" y="1826985"/>
                </a:lnTo>
                <a:lnTo>
                  <a:pt x="42908" y="1870575"/>
                </a:lnTo>
                <a:lnTo>
                  <a:pt x="54091" y="1913876"/>
                </a:lnTo>
                <a:lnTo>
                  <a:pt x="66552" y="1956857"/>
                </a:lnTo>
                <a:lnTo>
                  <a:pt x="80286" y="1999487"/>
                </a:lnTo>
                <a:lnTo>
                  <a:pt x="95288" y="2041736"/>
                </a:lnTo>
                <a:lnTo>
                  <a:pt x="111554" y="2083572"/>
                </a:lnTo>
                <a:lnTo>
                  <a:pt x="129079" y="2124964"/>
                </a:lnTo>
                <a:lnTo>
                  <a:pt x="147858" y="2165882"/>
                </a:lnTo>
                <a:lnTo>
                  <a:pt x="167887" y="2206294"/>
                </a:lnTo>
                <a:lnTo>
                  <a:pt x="189161" y="2246169"/>
                </a:lnTo>
                <a:lnTo>
                  <a:pt x="211675" y="2285476"/>
                </a:lnTo>
                <a:lnTo>
                  <a:pt x="235424" y="2324185"/>
                </a:lnTo>
                <a:lnTo>
                  <a:pt x="260404" y="2362265"/>
                </a:lnTo>
                <a:lnTo>
                  <a:pt x="286611" y="2399683"/>
                </a:lnTo>
                <a:lnTo>
                  <a:pt x="314039" y="2436411"/>
                </a:lnTo>
                <a:lnTo>
                  <a:pt x="342684" y="2472415"/>
                </a:lnTo>
                <a:lnTo>
                  <a:pt x="372540" y="2507666"/>
                </a:lnTo>
                <a:lnTo>
                  <a:pt x="403605" y="2542133"/>
                </a:lnTo>
                <a:lnTo>
                  <a:pt x="435872" y="2575784"/>
                </a:lnTo>
                <a:lnTo>
                  <a:pt x="469337" y="2608589"/>
                </a:lnTo>
                <a:lnTo>
                  <a:pt x="503996" y="2640517"/>
                </a:lnTo>
                <a:lnTo>
                  <a:pt x="539843" y="2671536"/>
                </a:lnTo>
                <a:lnTo>
                  <a:pt x="576875" y="2701615"/>
                </a:lnTo>
                <a:lnTo>
                  <a:pt x="615086" y="2730724"/>
                </a:lnTo>
                <a:lnTo>
                  <a:pt x="654185" y="2758630"/>
                </a:lnTo>
                <a:lnTo>
                  <a:pt x="693862" y="2785122"/>
                </a:lnTo>
                <a:lnTo>
                  <a:pt x="734087" y="2810205"/>
                </a:lnTo>
                <a:lnTo>
                  <a:pt x="774828" y="2833884"/>
                </a:lnTo>
                <a:lnTo>
                  <a:pt x="816055" y="2856164"/>
                </a:lnTo>
                <a:lnTo>
                  <a:pt x="857737" y="2877049"/>
                </a:lnTo>
                <a:lnTo>
                  <a:pt x="899843" y="2896544"/>
                </a:lnTo>
                <a:lnTo>
                  <a:pt x="942342" y="2914654"/>
                </a:lnTo>
                <a:lnTo>
                  <a:pt x="985202" y="2931383"/>
                </a:lnTo>
                <a:lnTo>
                  <a:pt x="1028393" y="2946736"/>
                </a:lnTo>
                <a:lnTo>
                  <a:pt x="1071884" y="2960718"/>
                </a:lnTo>
                <a:lnTo>
                  <a:pt x="1115643" y="2973333"/>
                </a:lnTo>
                <a:lnTo>
                  <a:pt x="1159641" y="2984586"/>
                </a:lnTo>
                <a:lnTo>
                  <a:pt x="1203845" y="2994482"/>
                </a:lnTo>
                <a:lnTo>
                  <a:pt x="1248225" y="3003026"/>
                </a:lnTo>
                <a:lnTo>
                  <a:pt x="1292750" y="3010221"/>
                </a:lnTo>
                <a:lnTo>
                  <a:pt x="1337389" y="3016074"/>
                </a:lnTo>
                <a:lnTo>
                  <a:pt x="1382111" y="3020588"/>
                </a:lnTo>
                <a:lnTo>
                  <a:pt x="1426885" y="3023768"/>
                </a:lnTo>
                <a:lnTo>
                  <a:pt x="1471680" y="3025619"/>
                </a:lnTo>
                <a:lnTo>
                  <a:pt x="1516465" y="3026145"/>
                </a:lnTo>
                <a:lnTo>
                  <a:pt x="1561209" y="3025352"/>
                </a:lnTo>
                <a:lnTo>
                  <a:pt x="1605881" y="3023243"/>
                </a:lnTo>
                <a:lnTo>
                  <a:pt x="1650450" y="3019824"/>
                </a:lnTo>
                <a:lnTo>
                  <a:pt x="1694885" y="3015099"/>
                </a:lnTo>
                <a:lnTo>
                  <a:pt x="1739156" y="3009074"/>
                </a:lnTo>
                <a:lnTo>
                  <a:pt x="1783230" y="3001751"/>
                </a:lnTo>
                <a:lnTo>
                  <a:pt x="1827078" y="2993137"/>
                </a:lnTo>
                <a:lnTo>
                  <a:pt x="1870667" y="2983236"/>
                </a:lnTo>
                <a:lnTo>
                  <a:pt x="1913968" y="2972053"/>
                </a:lnTo>
                <a:lnTo>
                  <a:pt x="1956950" y="2959592"/>
                </a:lnTo>
                <a:lnTo>
                  <a:pt x="1999580" y="2945858"/>
                </a:lnTo>
                <a:lnTo>
                  <a:pt x="2041828" y="2930856"/>
                </a:lnTo>
                <a:lnTo>
                  <a:pt x="2083664" y="2914590"/>
                </a:lnTo>
                <a:lnTo>
                  <a:pt x="2125057" y="2897065"/>
                </a:lnTo>
                <a:lnTo>
                  <a:pt x="2165974" y="2878286"/>
                </a:lnTo>
                <a:lnTo>
                  <a:pt x="2206386" y="2858257"/>
                </a:lnTo>
                <a:lnTo>
                  <a:pt x="2246261" y="2836984"/>
                </a:lnTo>
                <a:lnTo>
                  <a:pt x="2285568" y="2814470"/>
                </a:lnTo>
                <a:lnTo>
                  <a:pt x="2324277" y="2790721"/>
                </a:lnTo>
                <a:lnTo>
                  <a:pt x="2362357" y="2765740"/>
                </a:lnTo>
                <a:lnTo>
                  <a:pt x="2399775" y="2739534"/>
                </a:lnTo>
                <a:lnTo>
                  <a:pt x="2436503" y="2712106"/>
                </a:lnTo>
                <a:lnTo>
                  <a:pt x="2472507" y="2683461"/>
                </a:lnTo>
                <a:lnTo>
                  <a:pt x="2507758" y="2653604"/>
                </a:lnTo>
                <a:lnTo>
                  <a:pt x="2542225" y="2622540"/>
                </a:lnTo>
                <a:lnTo>
                  <a:pt x="2575876" y="2590273"/>
                </a:lnTo>
                <a:lnTo>
                  <a:pt x="2608681" y="2556807"/>
                </a:lnTo>
                <a:lnTo>
                  <a:pt x="2640608" y="2522149"/>
                </a:lnTo>
                <a:lnTo>
                  <a:pt x="2671627" y="2486301"/>
                </a:lnTo>
                <a:lnTo>
                  <a:pt x="2701707" y="2449270"/>
                </a:lnTo>
                <a:lnTo>
                  <a:pt x="2730816" y="2411059"/>
                </a:lnTo>
                <a:lnTo>
                  <a:pt x="1513117" y="1513025"/>
                </a:lnTo>
                <a:lnTo>
                  <a:pt x="1513118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221525" y="2311547"/>
            <a:ext cx="2731135" cy="3026410"/>
          </a:xfrm>
          <a:custGeom>
            <a:rect l="l" t="t" r="r" b="b"/>
            <a:pathLst>
              <a:path w="2731135" h="3026410">
                <a:moveTo>
                  <a:pt x="2730816" y="2411060"/>
                </a:moveTo>
                <a:lnTo>
                  <a:pt x="2701707" y="2449270"/>
                </a:lnTo>
                <a:lnTo>
                  <a:pt x="2671628" y="2486302"/>
                </a:lnTo>
                <a:lnTo>
                  <a:pt x="2640609" y="2522149"/>
                </a:lnTo>
                <a:lnTo>
                  <a:pt x="2608681" y="2556808"/>
                </a:lnTo>
                <a:lnTo>
                  <a:pt x="2575877" y="2590273"/>
                </a:lnTo>
                <a:lnTo>
                  <a:pt x="2542225" y="2622540"/>
                </a:lnTo>
                <a:lnTo>
                  <a:pt x="2507759" y="2653605"/>
                </a:lnTo>
                <a:lnTo>
                  <a:pt x="2472507" y="2683462"/>
                </a:lnTo>
                <a:lnTo>
                  <a:pt x="2436503" y="2712107"/>
                </a:lnTo>
                <a:lnTo>
                  <a:pt x="2399776" y="2739535"/>
                </a:lnTo>
                <a:lnTo>
                  <a:pt x="2362357" y="2765741"/>
                </a:lnTo>
                <a:lnTo>
                  <a:pt x="2324277" y="2790721"/>
                </a:lnTo>
                <a:lnTo>
                  <a:pt x="2285569" y="2814471"/>
                </a:lnTo>
                <a:lnTo>
                  <a:pt x="2246261" y="2836984"/>
                </a:lnTo>
                <a:lnTo>
                  <a:pt x="2206386" y="2858258"/>
                </a:lnTo>
                <a:lnTo>
                  <a:pt x="2165974" y="2878287"/>
                </a:lnTo>
                <a:lnTo>
                  <a:pt x="2125056" y="2897066"/>
                </a:lnTo>
                <a:lnTo>
                  <a:pt x="2083664" y="2914591"/>
                </a:lnTo>
                <a:lnTo>
                  <a:pt x="2041828" y="2930857"/>
                </a:lnTo>
                <a:lnTo>
                  <a:pt x="1999580" y="2945859"/>
                </a:lnTo>
                <a:lnTo>
                  <a:pt x="1956949" y="2959593"/>
                </a:lnTo>
                <a:lnTo>
                  <a:pt x="1913968" y="2972054"/>
                </a:lnTo>
                <a:lnTo>
                  <a:pt x="1870667" y="2983237"/>
                </a:lnTo>
                <a:lnTo>
                  <a:pt x="1827078" y="2993138"/>
                </a:lnTo>
                <a:lnTo>
                  <a:pt x="1783230" y="3001752"/>
                </a:lnTo>
                <a:lnTo>
                  <a:pt x="1739156" y="3009074"/>
                </a:lnTo>
                <a:lnTo>
                  <a:pt x="1694885" y="3015100"/>
                </a:lnTo>
                <a:lnTo>
                  <a:pt x="1650450" y="3019825"/>
                </a:lnTo>
                <a:lnTo>
                  <a:pt x="1605881" y="3023244"/>
                </a:lnTo>
                <a:lnTo>
                  <a:pt x="1561209" y="3025352"/>
                </a:lnTo>
                <a:lnTo>
                  <a:pt x="1516465" y="3026146"/>
                </a:lnTo>
                <a:lnTo>
                  <a:pt x="1471680" y="3025619"/>
                </a:lnTo>
                <a:lnTo>
                  <a:pt x="1426885" y="3023768"/>
                </a:lnTo>
                <a:lnTo>
                  <a:pt x="1382111" y="3020588"/>
                </a:lnTo>
                <a:lnTo>
                  <a:pt x="1337389" y="3016074"/>
                </a:lnTo>
                <a:lnTo>
                  <a:pt x="1292750" y="3010222"/>
                </a:lnTo>
                <a:lnTo>
                  <a:pt x="1248225" y="3003026"/>
                </a:lnTo>
                <a:lnTo>
                  <a:pt x="1203845" y="2994483"/>
                </a:lnTo>
                <a:lnTo>
                  <a:pt x="1159640" y="2984587"/>
                </a:lnTo>
                <a:lnTo>
                  <a:pt x="1115643" y="2973333"/>
                </a:lnTo>
                <a:lnTo>
                  <a:pt x="1071883" y="2960718"/>
                </a:lnTo>
                <a:lnTo>
                  <a:pt x="1028392" y="2946736"/>
                </a:lnTo>
                <a:lnTo>
                  <a:pt x="985201" y="2931383"/>
                </a:lnTo>
                <a:lnTo>
                  <a:pt x="942341" y="2914654"/>
                </a:lnTo>
                <a:lnTo>
                  <a:pt x="899843" y="2896544"/>
                </a:lnTo>
                <a:lnTo>
                  <a:pt x="857737" y="2877049"/>
                </a:lnTo>
                <a:lnTo>
                  <a:pt x="816055" y="2856164"/>
                </a:lnTo>
                <a:lnTo>
                  <a:pt x="774828" y="2833884"/>
                </a:lnTo>
                <a:lnTo>
                  <a:pt x="734086" y="2810205"/>
                </a:lnTo>
                <a:lnTo>
                  <a:pt x="693861" y="2785122"/>
                </a:lnTo>
                <a:lnTo>
                  <a:pt x="654184" y="2758630"/>
                </a:lnTo>
                <a:lnTo>
                  <a:pt x="615086" y="2730725"/>
                </a:lnTo>
                <a:lnTo>
                  <a:pt x="576875" y="2701615"/>
                </a:lnTo>
                <a:lnTo>
                  <a:pt x="539843" y="2671536"/>
                </a:lnTo>
                <a:lnTo>
                  <a:pt x="503996" y="2640517"/>
                </a:lnTo>
                <a:lnTo>
                  <a:pt x="469337" y="2608590"/>
                </a:lnTo>
                <a:lnTo>
                  <a:pt x="435872" y="2575785"/>
                </a:lnTo>
                <a:lnTo>
                  <a:pt x="403605" y="2542134"/>
                </a:lnTo>
                <a:lnTo>
                  <a:pt x="372540" y="2507667"/>
                </a:lnTo>
                <a:lnTo>
                  <a:pt x="342683" y="2472416"/>
                </a:lnTo>
                <a:lnTo>
                  <a:pt x="314039" y="2436411"/>
                </a:lnTo>
                <a:lnTo>
                  <a:pt x="286611" y="2399684"/>
                </a:lnTo>
                <a:lnTo>
                  <a:pt x="260404" y="2362265"/>
                </a:lnTo>
                <a:lnTo>
                  <a:pt x="235424" y="2324186"/>
                </a:lnTo>
                <a:lnTo>
                  <a:pt x="211674" y="2285477"/>
                </a:lnTo>
                <a:lnTo>
                  <a:pt x="189161" y="2246169"/>
                </a:lnTo>
                <a:lnTo>
                  <a:pt x="167887" y="2206294"/>
                </a:lnTo>
                <a:lnTo>
                  <a:pt x="147858" y="2165882"/>
                </a:lnTo>
                <a:lnTo>
                  <a:pt x="129079" y="2124965"/>
                </a:lnTo>
                <a:lnTo>
                  <a:pt x="111554" y="2083573"/>
                </a:lnTo>
                <a:lnTo>
                  <a:pt x="95288" y="2041737"/>
                </a:lnTo>
                <a:lnTo>
                  <a:pt x="80286" y="1999488"/>
                </a:lnTo>
                <a:lnTo>
                  <a:pt x="66552" y="1956858"/>
                </a:lnTo>
                <a:lnTo>
                  <a:pt x="54091" y="1913876"/>
                </a:lnTo>
                <a:lnTo>
                  <a:pt x="42908" y="1870576"/>
                </a:lnTo>
                <a:lnTo>
                  <a:pt x="33007" y="1826986"/>
                </a:lnTo>
                <a:lnTo>
                  <a:pt x="24393" y="1783138"/>
                </a:lnTo>
                <a:lnTo>
                  <a:pt x="17071" y="1739064"/>
                </a:lnTo>
                <a:lnTo>
                  <a:pt x="11045" y="1694793"/>
                </a:lnTo>
                <a:lnTo>
                  <a:pt x="6320" y="1650358"/>
                </a:lnTo>
                <a:lnTo>
                  <a:pt x="2901" y="1605789"/>
                </a:lnTo>
                <a:lnTo>
                  <a:pt x="793" y="1561117"/>
                </a:lnTo>
                <a:lnTo>
                  <a:pt x="0" y="1516373"/>
                </a:lnTo>
                <a:lnTo>
                  <a:pt x="526" y="1471588"/>
                </a:lnTo>
                <a:lnTo>
                  <a:pt x="2377" y="1426793"/>
                </a:lnTo>
                <a:lnTo>
                  <a:pt x="5557" y="1382019"/>
                </a:lnTo>
                <a:lnTo>
                  <a:pt x="10071" y="1337297"/>
                </a:lnTo>
                <a:lnTo>
                  <a:pt x="15923" y="1292658"/>
                </a:lnTo>
                <a:lnTo>
                  <a:pt x="23119" y="1248133"/>
                </a:lnTo>
                <a:lnTo>
                  <a:pt x="31662" y="1203753"/>
                </a:lnTo>
                <a:lnTo>
                  <a:pt x="41558" y="1159548"/>
                </a:lnTo>
                <a:lnTo>
                  <a:pt x="52812" y="1115551"/>
                </a:lnTo>
                <a:lnTo>
                  <a:pt x="65427" y="1071791"/>
                </a:lnTo>
                <a:lnTo>
                  <a:pt x="79409" y="1028301"/>
                </a:lnTo>
                <a:lnTo>
                  <a:pt x="94762" y="985110"/>
                </a:lnTo>
                <a:lnTo>
                  <a:pt x="111491" y="942249"/>
                </a:lnTo>
                <a:lnTo>
                  <a:pt x="129601" y="899751"/>
                </a:lnTo>
                <a:lnTo>
                  <a:pt x="149096" y="857645"/>
                </a:lnTo>
                <a:lnTo>
                  <a:pt x="169981" y="815963"/>
                </a:lnTo>
                <a:lnTo>
                  <a:pt x="192261" y="774736"/>
                </a:lnTo>
                <a:lnTo>
                  <a:pt x="215940" y="733995"/>
                </a:lnTo>
                <a:lnTo>
                  <a:pt x="241023" y="693770"/>
                </a:lnTo>
                <a:lnTo>
                  <a:pt x="267515" y="654092"/>
                </a:lnTo>
                <a:lnTo>
                  <a:pt x="295420" y="614994"/>
                </a:lnTo>
                <a:lnTo>
                  <a:pt x="325514" y="575555"/>
                </a:lnTo>
                <a:lnTo>
                  <a:pt x="356763" y="537264"/>
                </a:lnTo>
                <a:lnTo>
                  <a:pt x="389134" y="500138"/>
                </a:lnTo>
                <a:lnTo>
                  <a:pt x="422593" y="464194"/>
                </a:lnTo>
                <a:lnTo>
                  <a:pt x="457105" y="429449"/>
                </a:lnTo>
                <a:lnTo>
                  <a:pt x="492637" y="395921"/>
                </a:lnTo>
                <a:lnTo>
                  <a:pt x="529155" y="363626"/>
                </a:lnTo>
                <a:lnTo>
                  <a:pt x="566624" y="332583"/>
                </a:lnTo>
                <a:lnTo>
                  <a:pt x="605011" y="302807"/>
                </a:lnTo>
                <a:lnTo>
                  <a:pt x="644282" y="274316"/>
                </a:lnTo>
                <a:lnTo>
                  <a:pt x="684403" y="247127"/>
                </a:lnTo>
                <a:lnTo>
                  <a:pt x="725339" y="221258"/>
                </a:lnTo>
                <a:lnTo>
                  <a:pt x="767057" y="196726"/>
                </a:lnTo>
                <a:lnTo>
                  <a:pt x="809522" y="173548"/>
                </a:lnTo>
                <a:lnTo>
                  <a:pt x="852702" y="151740"/>
                </a:lnTo>
                <a:lnTo>
                  <a:pt x="896561" y="131321"/>
                </a:lnTo>
                <a:lnTo>
                  <a:pt x="941066" y="112306"/>
                </a:lnTo>
                <a:lnTo>
                  <a:pt x="986182" y="94715"/>
                </a:lnTo>
                <a:lnTo>
                  <a:pt x="1031876" y="78563"/>
                </a:lnTo>
                <a:lnTo>
                  <a:pt x="1078115" y="63867"/>
                </a:lnTo>
                <a:lnTo>
                  <a:pt x="1124862" y="50646"/>
                </a:lnTo>
                <a:lnTo>
                  <a:pt x="1172086" y="38916"/>
                </a:lnTo>
                <a:lnTo>
                  <a:pt x="1219752" y="28694"/>
                </a:lnTo>
                <a:lnTo>
                  <a:pt x="1267825" y="19998"/>
                </a:lnTo>
                <a:lnTo>
                  <a:pt x="1316272" y="12844"/>
                </a:lnTo>
                <a:lnTo>
                  <a:pt x="1365059" y="7250"/>
                </a:lnTo>
                <a:lnTo>
                  <a:pt x="1414151" y="3234"/>
                </a:lnTo>
                <a:lnTo>
                  <a:pt x="1463516" y="811"/>
                </a:lnTo>
                <a:lnTo>
                  <a:pt x="1513118" y="0"/>
                </a:lnTo>
                <a:lnTo>
                  <a:pt x="1513117" y="1513025"/>
                </a:lnTo>
                <a:lnTo>
                  <a:pt x="2730816" y="241106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384300" y="4135564"/>
            <a:ext cx="812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女,</a:t>
            </a:r>
            <a:r>
              <a:rPr sz="1400" spc="-8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64.9%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207000" y="4457700"/>
            <a:ext cx="622300" cy="704850"/>
          </a:xfrm>
          <a:custGeom>
            <a:rect l="l" t="t" r="r" b="b"/>
            <a:pathLst>
              <a:path w="622300" h="704850">
                <a:moveTo>
                  <a:pt x="622300" y="0"/>
                </a:moveTo>
                <a:lnTo>
                  <a:pt x="0" y="0"/>
                </a:lnTo>
                <a:lnTo>
                  <a:pt x="0" y="704383"/>
                </a:lnTo>
                <a:lnTo>
                  <a:pt x="622300" y="704383"/>
                </a:lnTo>
                <a:lnTo>
                  <a:pt x="622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299200" y="2578100"/>
            <a:ext cx="622300" cy="2584450"/>
          </a:xfrm>
          <a:custGeom>
            <a:rect l="l" t="t" r="r" b="b"/>
            <a:pathLst>
              <a:path w="622300" h="2584450">
                <a:moveTo>
                  <a:pt x="622300" y="0"/>
                </a:moveTo>
                <a:lnTo>
                  <a:pt x="0" y="0"/>
                </a:lnTo>
                <a:lnTo>
                  <a:pt x="0" y="2583983"/>
                </a:lnTo>
                <a:lnTo>
                  <a:pt x="622300" y="2583983"/>
                </a:lnTo>
                <a:lnTo>
                  <a:pt x="622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7391400" y="3238500"/>
            <a:ext cx="622300" cy="1924050"/>
          </a:xfrm>
          <a:custGeom>
            <a:rect l="l" t="t" r="r" b="b"/>
            <a:pathLst>
              <a:path w="622300" h="1924050">
                <a:moveTo>
                  <a:pt x="622300" y="0"/>
                </a:moveTo>
                <a:lnTo>
                  <a:pt x="0" y="0"/>
                </a:lnTo>
                <a:lnTo>
                  <a:pt x="0" y="1923583"/>
                </a:lnTo>
                <a:lnTo>
                  <a:pt x="622300" y="1923583"/>
                </a:lnTo>
                <a:lnTo>
                  <a:pt x="622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483600" y="3797300"/>
            <a:ext cx="622300" cy="1365250"/>
          </a:xfrm>
          <a:custGeom>
            <a:rect l="l" t="t" r="r" b="b"/>
            <a:pathLst>
              <a:path w="622300" h="1365250">
                <a:moveTo>
                  <a:pt x="622300" y="0"/>
                </a:moveTo>
                <a:lnTo>
                  <a:pt x="0" y="0"/>
                </a:lnTo>
                <a:lnTo>
                  <a:pt x="0" y="1364783"/>
                </a:lnTo>
                <a:lnTo>
                  <a:pt x="622300" y="1364783"/>
                </a:lnTo>
                <a:lnTo>
                  <a:pt x="622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9575800" y="4076700"/>
            <a:ext cx="622300" cy="1085850"/>
          </a:xfrm>
          <a:custGeom>
            <a:rect l="l" t="t" r="r" b="b"/>
            <a:pathLst>
              <a:path w="622300" h="1085850">
                <a:moveTo>
                  <a:pt x="622300" y="0"/>
                </a:moveTo>
                <a:lnTo>
                  <a:pt x="0" y="0"/>
                </a:lnTo>
                <a:lnTo>
                  <a:pt x="0" y="1085383"/>
                </a:lnTo>
                <a:lnTo>
                  <a:pt x="622300" y="1085383"/>
                </a:lnTo>
                <a:lnTo>
                  <a:pt x="622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968747" y="5162083"/>
            <a:ext cx="5461000" cy="0"/>
          </a:xfrm>
          <a:custGeom>
            <a:rect l="l" t="t" r="r" b="b"/>
            <a:pathLst>
              <a:path w="5461000">
                <a:moveTo>
                  <a:pt x="0" y="0"/>
                </a:moveTo>
                <a:lnTo>
                  <a:pt x="5461000" y="1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5297392" y="4126107"/>
            <a:ext cx="434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9.1%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042280" y="5325617"/>
            <a:ext cx="94551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18岁及以下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258466" y="5325617"/>
            <a:ext cx="6972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18</a:t>
            </a:r>
            <a:r>
              <a:rPr sz="1400" spc="-5">
                <a:solidFill>
                  <a:srgbClr val="595959"/>
                </a:solidFill>
                <a:latin typeface="微软雅黑"/>
                <a:cs typeface="微软雅黑"/>
              </a:rPr>
              <a:t>-</a:t>
            </a: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25岁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350664" y="5325617"/>
            <a:ext cx="6972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25</a:t>
            </a:r>
            <a:r>
              <a:rPr sz="1400" spc="-5">
                <a:solidFill>
                  <a:srgbClr val="595959"/>
                </a:solidFill>
                <a:latin typeface="微软雅黑"/>
                <a:cs typeface="微软雅黑"/>
              </a:rPr>
              <a:t>-</a:t>
            </a: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30岁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442864" y="5325617"/>
            <a:ext cx="6972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30</a:t>
            </a:r>
            <a:r>
              <a:rPr sz="1400" spc="-5">
                <a:solidFill>
                  <a:srgbClr val="595959"/>
                </a:solidFill>
                <a:latin typeface="微软雅黑"/>
                <a:cs typeface="微软雅黑"/>
              </a:rPr>
              <a:t>-</a:t>
            </a: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35岁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411081" y="5325617"/>
            <a:ext cx="94551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35岁及以上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171590" y="1502774"/>
            <a:ext cx="6981825" cy="2476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2020中国烧仙草消费者性别&amp;年龄分布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1850">
              <a:latin typeface="微软雅黑"/>
              <a:cs typeface="微软雅黑"/>
            </a:endParaRPr>
          </a:p>
          <a:p>
            <a:pPr marR="102870" algn="ctr">
              <a:lnSpc>
                <a:spcPct val="100000"/>
              </a:lnSpc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33.8%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900">
              <a:latin typeface="微软雅黑"/>
              <a:cs typeface="微软雅黑"/>
            </a:endParaRPr>
          </a:p>
          <a:p>
            <a:pPr marL="4270375">
              <a:lnSpc>
                <a:spcPct val="100000"/>
              </a:lnSpc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25.1%</a:t>
            </a:r>
            <a:endParaRPr sz="1400">
              <a:latin typeface="微软雅黑"/>
              <a:cs typeface="微软雅黑"/>
            </a:endParaRPr>
          </a:p>
          <a:p>
            <a:pPr marL="92075">
              <a:lnSpc>
                <a:spcPts val="1555"/>
              </a:lnSpc>
              <a:spcBef>
                <a:spcPts val="1295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男,</a:t>
            </a: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35.1%</a:t>
            </a:r>
            <a:endParaRPr sz="1400">
              <a:latin typeface="微软雅黑"/>
              <a:cs typeface="微软雅黑"/>
            </a:endParaRPr>
          </a:p>
          <a:p>
            <a:pPr marL="5362575">
              <a:lnSpc>
                <a:spcPts val="1555"/>
              </a:lnSpc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17.8%</a:t>
            </a:r>
            <a:endParaRPr sz="1400">
              <a:latin typeface="微软雅黑"/>
              <a:cs typeface="微软雅黑"/>
            </a:endParaRPr>
          </a:p>
          <a:p>
            <a:pPr marL="6454775">
              <a:lnSpc>
                <a:spcPct val="100000"/>
              </a:lnSpc>
              <a:spcBef>
                <a:spcPts val="48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14.2%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65866"/>
            <a:ext cx="5359400" cy="4406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学生与白领是烧仙草主要消费群体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504900" y="1149206"/>
            <a:ext cx="3702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2020中国烧仙草消费者职业分布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378936" y="5143500"/>
            <a:ext cx="755650" cy="266700"/>
          </a:xfrm>
          <a:custGeom>
            <a:rect l="l" t="t" r="r" b="b"/>
            <a:pathLst>
              <a:path w="755650" h="266700">
                <a:moveTo>
                  <a:pt x="755163" y="0"/>
                </a:moveTo>
                <a:lnTo>
                  <a:pt x="0" y="0"/>
                </a:lnTo>
                <a:lnTo>
                  <a:pt x="0" y="266700"/>
                </a:lnTo>
                <a:lnTo>
                  <a:pt x="755163" y="266700"/>
                </a:lnTo>
                <a:lnTo>
                  <a:pt x="755163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378936" y="4699000"/>
            <a:ext cx="1047750" cy="254000"/>
          </a:xfrm>
          <a:custGeom>
            <a:rect l="l" t="t" r="r" b="b"/>
            <a:pathLst>
              <a:path w="1047750" h="254000">
                <a:moveTo>
                  <a:pt x="1047263" y="0"/>
                </a:moveTo>
                <a:lnTo>
                  <a:pt x="0" y="0"/>
                </a:lnTo>
                <a:lnTo>
                  <a:pt x="0" y="254000"/>
                </a:lnTo>
                <a:lnTo>
                  <a:pt x="1047263" y="254000"/>
                </a:lnTo>
                <a:lnTo>
                  <a:pt x="1047263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378936" y="4241800"/>
            <a:ext cx="1149350" cy="254000"/>
          </a:xfrm>
          <a:custGeom>
            <a:rect l="l" t="t" r="r" b="b"/>
            <a:pathLst>
              <a:path w="1149350" h="254000">
                <a:moveTo>
                  <a:pt x="1148863" y="0"/>
                </a:moveTo>
                <a:lnTo>
                  <a:pt x="0" y="0"/>
                </a:lnTo>
                <a:lnTo>
                  <a:pt x="0" y="254000"/>
                </a:lnTo>
                <a:lnTo>
                  <a:pt x="1148863" y="254000"/>
                </a:lnTo>
                <a:lnTo>
                  <a:pt x="1148863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378936" y="3784600"/>
            <a:ext cx="1238250" cy="266700"/>
          </a:xfrm>
          <a:custGeom>
            <a:rect l="l" t="t" r="r" b="b"/>
            <a:pathLst>
              <a:path w="1238250" h="266700">
                <a:moveTo>
                  <a:pt x="1237763" y="0"/>
                </a:moveTo>
                <a:lnTo>
                  <a:pt x="0" y="0"/>
                </a:lnTo>
                <a:lnTo>
                  <a:pt x="0" y="266700"/>
                </a:lnTo>
                <a:lnTo>
                  <a:pt x="1237763" y="266700"/>
                </a:lnTo>
                <a:lnTo>
                  <a:pt x="1237763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378936" y="2882900"/>
            <a:ext cx="2622550" cy="266700"/>
          </a:xfrm>
          <a:custGeom>
            <a:rect l="l" t="t" r="r" b="b"/>
            <a:pathLst>
              <a:path w="2622550" h="266700">
                <a:moveTo>
                  <a:pt x="2622063" y="0"/>
                </a:moveTo>
                <a:lnTo>
                  <a:pt x="0" y="0"/>
                </a:lnTo>
                <a:lnTo>
                  <a:pt x="0" y="266700"/>
                </a:lnTo>
                <a:lnTo>
                  <a:pt x="2622063" y="266700"/>
                </a:lnTo>
                <a:lnTo>
                  <a:pt x="2622063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5378937" y="1884172"/>
            <a:ext cx="0" cy="4522470"/>
          </a:xfrm>
          <a:custGeom>
            <a:rect l="l" t="t" r="r" b="b"/>
            <a:pathLst>
              <a:path h="4522470">
                <a:moveTo>
                  <a:pt x="0" y="4522216"/>
                </a:moveTo>
                <a:lnTo>
                  <a:pt x="1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1459230" y="1981200"/>
          <a:ext cx="7917180" cy="43307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19854"/>
                <a:gridCol w="564514"/>
                <a:gridCol w="114300"/>
                <a:gridCol w="1473200"/>
                <a:gridCol w="1117599"/>
                <a:gridCol w="88900"/>
                <a:gridCol w="638175"/>
              </a:tblGrid>
              <a:tr h="254000">
                <a:tc>
                  <a:txBody>
                    <a:bodyPr vert="horz" wrap="square"/>
                    <a:lstStyle/>
                    <a:p>
                      <a:pPr marL="81851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普通职员（办公室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写字楼工作人员）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730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20.0%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7305" marB="0"/>
                </a:tc>
              </a:tr>
              <a:tr h="203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54000">
                <a:tc>
                  <a:txBody>
                    <a:bodyPr vert="horz" wrap="square"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在校学生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222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19.4%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2225" marB="0"/>
                </a:tc>
              </a:tr>
              <a:tr h="1905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66700">
                <a:tc>
                  <a:txBody>
                    <a:bodyPr vert="horz" wrap="square"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自由职业者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984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60070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15.6%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984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1905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54000">
                <a:tc>
                  <a:txBody>
                    <a:bodyPr vert="horz" wrap="square"/>
                    <a:lstStyle/>
                    <a:p>
                      <a:pPr marL="224091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个体经营者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承包商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476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12.8%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476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1905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6670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商业服务业职工（如销售人员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商店职员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服务</a:t>
                      </a:r>
                      <a:r>
                        <a:rPr sz="1400" spc="-2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员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…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32384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5341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7.4%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32384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1905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54000">
                <a:tc>
                  <a:txBody>
                    <a:bodyPr vert="horz" wrap="square"/>
                    <a:lstStyle/>
                    <a:p>
                      <a:pPr marL="358775" algn="ctr">
                        <a:lnSpc>
                          <a:spcPct val="100000"/>
                        </a:lnSpc>
                        <a:spcBef>
                          <a:spcPts val="219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企业管理者（包括基层及中高层管理者）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7939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6990" algn="ctr">
                        <a:lnSpc>
                          <a:spcPct val="100000"/>
                        </a:lnSpc>
                        <a:spcBef>
                          <a:spcPts val="219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6.8%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7939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03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54000">
                <a:tc>
                  <a:txBody>
                    <a:bodyPr vert="horz" wrap="square"/>
                    <a:lstStyle/>
                    <a:p>
                      <a:pPr marL="461009" algn="ct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普通工人（如工厂工人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体力劳动者等）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286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56565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6.2%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286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1905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66700">
                <a:tc>
                  <a:txBody>
                    <a:bodyPr vert="horz" wrap="square"/>
                    <a:lstStyle/>
                    <a:p>
                      <a:pPr marL="23495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专业人员（如医生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律师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文体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记者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老师等）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304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6129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4.5%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304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1905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54000">
                <a:tc>
                  <a:txBody>
                    <a:bodyPr vert="horz" wrap="square"/>
                    <a:lstStyle/>
                    <a:p>
                      <a:pPr marL="1986914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政府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机关干部</a:t>
                      </a:r>
                      <a:r>
                        <a:rPr sz="1400" spc="-5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/</a:t>
                      </a: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公务员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540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3.4%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540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1905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66700">
                <a:tc>
                  <a:txBody>
                    <a:bodyPr vert="horz" wrap="square"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400">
                          <a:solidFill>
                            <a:srgbClr val="595959"/>
                          </a:solidFill>
                          <a:latin typeface="微软雅黑"/>
                          <a:cs typeface="微软雅黑"/>
                        </a:rPr>
                        <a:t>其他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3302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318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1400">
                          <a:solidFill>
                            <a:srgbClr val="404040"/>
                          </a:solidFill>
                          <a:latin typeface="微软雅黑"/>
                          <a:cs typeface="微软雅黑"/>
                        </a:rPr>
                        <a:t>4.0%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3302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347547"/>
            <a:ext cx="6781800" cy="4406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spc="85">
                <a:solidFill>
                  <a:srgbClr val="000000"/>
                </a:solidFill>
                <a:latin typeface="黑体"/>
                <a:cs typeface="黑体"/>
              </a:rPr>
              <a:t>超过一半的烧仙草消费者为大学及以上学历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260847" y="2444242"/>
            <a:ext cx="197485" cy="1792605"/>
          </a:xfrm>
          <a:custGeom>
            <a:rect l="l" t="t" r="r" b="b"/>
            <a:pathLst>
              <a:path w="197485" h="1792604">
                <a:moveTo>
                  <a:pt x="0" y="0"/>
                </a:moveTo>
                <a:lnTo>
                  <a:pt x="0" y="1792478"/>
                </a:lnTo>
                <a:lnTo>
                  <a:pt x="197474" y="10910"/>
                </a:lnTo>
                <a:lnTo>
                  <a:pt x="148233" y="6139"/>
                </a:lnTo>
                <a:lnTo>
                  <a:pt x="98887" y="2729"/>
                </a:lnTo>
                <a:lnTo>
                  <a:pt x="49467" y="682"/>
                </a:lnTo>
                <a:lnTo>
                  <a:pt x="0" y="0"/>
                </a:lnTo>
                <a:close/>
              </a:path>
            </a:pathLst>
          </a:custGeom>
          <a:solidFill>
            <a:srgbClr val="5B9BD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260847" y="2444242"/>
            <a:ext cx="197485" cy="1792605"/>
          </a:xfrm>
          <a:custGeom>
            <a:rect l="l" t="t" r="r" b="b"/>
            <a:pathLst>
              <a:path w="197485" h="1792604">
                <a:moveTo>
                  <a:pt x="0" y="0"/>
                </a:moveTo>
                <a:lnTo>
                  <a:pt x="49467" y="682"/>
                </a:lnTo>
                <a:lnTo>
                  <a:pt x="98888" y="2729"/>
                </a:lnTo>
                <a:lnTo>
                  <a:pt x="148233" y="6139"/>
                </a:lnTo>
                <a:lnTo>
                  <a:pt x="197475" y="10910"/>
                </a:lnTo>
                <a:lnTo>
                  <a:pt x="0" y="1792478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260847" y="2455152"/>
            <a:ext cx="1369695" cy="1781810"/>
          </a:xfrm>
          <a:custGeom>
            <a:rect l="l" t="t" r="r" b="b"/>
            <a:pathLst>
              <a:path w="1369695" h="1781810">
                <a:moveTo>
                  <a:pt x="197474" y="0"/>
                </a:moveTo>
                <a:lnTo>
                  <a:pt x="0" y="1781567"/>
                </a:lnTo>
                <a:lnTo>
                  <a:pt x="1369282" y="624829"/>
                </a:lnTo>
                <a:lnTo>
                  <a:pt x="1335868" y="586396"/>
                </a:lnTo>
                <a:lnTo>
                  <a:pt x="1301467" y="549022"/>
                </a:lnTo>
                <a:lnTo>
                  <a:pt x="1266104" y="512721"/>
                </a:lnTo>
                <a:lnTo>
                  <a:pt x="1229806" y="477507"/>
                </a:lnTo>
                <a:lnTo>
                  <a:pt x="1192599" y="443395"/>
                </a:lnTo>
                <a:lnTo>
                  <a:pt x="1154510" y="410398"/>
                </a:lnTo>
                <a:lnTo>
                  <a:pt x="1115565" y="378531"/>
                </a:lnTo>
                <a:lnTo>
                  <a:pt x="1075791" y="347807"/>
                </a:lnTo>
                <a:lnTo>
                  <a:pt x="1035213" y="318240"/>
                </a:lnTo>
                <a:lnTo>
                  <a:pt x="993858" y="289846"/>
                </a:lnTo>
                <a:lnTo>
                  <a:pt x="951752" y="262636"/>
                </a:lnTo>
                <a:lnTo>
                  <a:pt x="908922" y="236627"/>
                </a:lnTo>
                <a:lnTo>
                  <a:pt x="865394" y="211831"/>
                </a:lnTo>
                <a:lnTo>
                  <a:pt x="821194" y="188263"/>
                </a:lnTo>
                <a:lnTo>
                  <a:pt x="776350" y="165937"/>
                </a:lnTo>
                <a:lnTo>
                  <a:pt x="730886" y="144867"/>
                </a:lnTo>
                <a:lnTo>
                  <a:pt x="684830" y="125066"/>
                </a:lnTo>
                <a:lnTo>
                  <a:pt x="638207" y="106550"/>
                </a:lnTo>
                <a:lnTo>
                  <a:pt x="591045" y="89332"/>
                </a:lnTo>
                <a:lnTo>
                  <a:pt x="543369" y="73425"/>
                </a:lnTo>
                <a:lnTo>
                  <a:pt x="495206" y="58845"/>
                </a:lnTo>
                <a:lnTo>
                  <a:pt x="446583" y="45605"/>
                </a:lnTo>
                <a:lnTo>
                  <a:pt x="397525" y="33719"/>
                </a:lnTo>
                <a:lnTo>
                  <a:pt x="348058" y="23202"/>
                </a:lnTo>
                <a:lnTo>
                  <a:pt x="298210" y="14067"/>
                </a:lnTo>
                <a:lnTo>
                  <a:pt x="248007" y="6328"/>
                </a:lnTo>
                <a:lnTo>
                  <a:pt x="197474" y="0"/>
                </a:lnTo>
                <a:close/>
              </a:path>
            </a:pathLst>
          </a:custGeom>
          <a:solidFill>
            <a:srgbClr val="ED7D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260847" y="2455152"/>
            <a:ext cx="1369695" cy="1781810"/>
          </a:xfrm>
          <a:custGeom>
            <a:rect l="l" t="t" r="r" b="b"/>
            <a:pathLst>
              <a:path w="1369695" h="1781810">
                <a:moveTo>
                  <a:pt x="197474" y="0"/>
                </a:moveTo>
                <a:lnTo>
                  <a:pt x="248006" y="6328"/>
                </a:lnTo>
                <a:lnTo>
                  <a:pt x="298210" y="14067"/>
                </a:lnTo>
                <a:lnTo>
                  <a:pt x="348058" y="23202"/>
                </a:lnTo>
                <a:lnTo>
                  <a:pt x="397524" y="33719"/>
                </a:lnTo>
                <a:lnTo>
                  <a:pt x="446582" y="45605"/>
                </a:lnTo>
                <a:lnTo>
                  <a:pt x="495206" y="58845"/>
                </a:lnTo>
                <a:lnTo>
                  <a:pt x="543369" y="73425"/>
                </a:lnTo>
                <a:lnTo>
                  <a:pt x="591045" y="89331"/>
                </a:lnTo>
                <a:lnTo>
                  <a:pt x="638207" y="106550"/>
                </a:lnTo>
                <a:lnTo>
                  <a:pt x="684830" y="125066"/>
                </a:lnTo>
                <a:lnTo>
                  <a:pt x="730886" y="144866"/>
                </a:lnTo>
                <a:lnTo>
                  <a:pt x="776350" y="165937"/>
                </a:lnTo>
                <a:lnTo>
                  <a:pt x="821194" y="188263"/>
                </a:lnTo>
                <a:lnTo>
                  <a:pt x="865394" y="211831"/>
                </a:lnTo>
                <a:lnTo>
                  <a:pt x="908922" y="236627"/>
                </a:lnTo>
                <a:lnTo>
                  <a:pt x="951752" y="262636"/>
                </a:lnTo>
                <a:lnTo>
                  <a:pt x="993857" y="289845"/>
                </a:lnTo>
                <a:lnTo>
                  <a:pt x="1035213" y="318240"/>
                </a:lnTo>
                <a:lnTo>
                  <a:pt x="1075791" y="347807"/>
                </a:lnTo>
                <a:lnTo>
                  <a:pt x="1115565" y="378530"/>
                </a:lnTo>
                <a:lnTo>
                  <a:pt x="1154510" y="410398"/>
                </a:lnTo>
                <a:lnTo>
                  <a:pt x="1192599" y="443395"/>
                </a:lnTo>
                <a:lnTo>
                  <a:pt x="1229806" y="477507"/>
                </a:lnTo>
                <a:lnTo>
                  <a:pt x="1266104" y="512720"/>
                </a:lnTo>
                <a:lnTo>
                  <a:pt x="1301467" y="549021"/>
                </a:lnTo>
                <a:lnTo>
                  <a:pt x="1335868" y="586395"/>
                </a:lnTo>
                <a:lnTo>
                  <a:pt x="1369282" y="624828"/>
                </a:lnTo>
                <a:lnTo>
                  <a:pt x="0" y="1781567"/>
                </a:lnTo>
                <a:lnTo>
                  <a:pt x="197474" y="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260847" y="3079983"/>
            <a:ext cx="1792605" cy="2912745"/>
          </a:xfrm>
          <a:custGeom>
            <a:rect l="l" t="t" r="r" b="b"/>
            <a:pathLst>
              <a:path w="1792604" h="2912745">
                <a:moveTo>
                  <a:pt x="1369282" y="0"/>
                </a:moveTo>
                <a:lnTo>
                  <a:pt x="0" y="1156736"/>
                </a:lnTo>
                <a:lnTo>
                  <a:pt x="360301" y="2912631"/>
                </a:lnTo>
                <a:lnTo>
                  <a:pt x="409051" y="2901918"/>
                </a:lnTo>
                <a:lnTo>
                  <a:pt x="457409" y="2889872"/>
                </a:lnTo>
                <a:lnTo>
                  <a:pt x="505349" y="2876505"/>
                </a:lnTo>
                <a:lnTo>
                  <a:pt x="552845" y="2861830"/>
                </a:lnTo>
                <a:lnTo>
                  <a:pt x="599871" y="2845859"/>
                </a:lnTo>
                <a:lnTo>
                  <a:pt x="646402" y="2828605"/>
                </a:lnTo>
                <a:lnTo>
                  <a:pt x="692411" y="2810081"/>
                </a:lnTo>
                <a:lnTo>
                  <a:pt x="737874" y="2790298"/>
                </a:lnTo>
                <a:lnTo>
                  <a:pt x="782763" y="2769269"/>
                </a:lnTo>
                <a:lnTo>
                  <a:pt x="827054" y="2747007"/>
                </a:lnTo>
                <a:lnTo>
                  <a:pt x="870720" y="2723525"/>
                </a:lnTo>
                <a:lnTo>
                  <a:pt x="913737" y="2698834"/>
                </a:lnTo>
                <a:lnTo>
                  <a:pt x="956077" y="2672948"/>
                </a:lnTo>
                <a:lnTo>
                  <a:pt x="997716" y="2645879"/>
                </a:lnTo>
                <a:lnTo>
                  <a:pt x="1038627" y="2617639"/>
                </a:lnTo>
                <a:lnTo>
                  <a:pt x="1078784" y="2588241"/>
                </a:lnTo>
                <a:lnTo>
                  <a:pt x="1118163" y="2557697"/>
                </a:lnTo>
                <a:lnTo>
                  <a:pt x="1156737" y="2526021"/>
                </a:lnTo>
                <a:lnTo>
                  <a:pt x="1193396" y="2494209"/>
                </a:lnTo>
                <a:lnTo>
                  <a:pt x="1228986" y="2461627"/>
                </a:lnTo>
                <a:lnTo>
                  <a:pt x="1263507" y="2428297"/>
                </a:lnTo>
                <a:lnTo>
                  <a:pt x="1296956" y="2394242"/>
                </a:lnTo>
                <a:lnTo>
                  <a:pt x="1329331" y="2359485"/>
                </a:lnTo>
                <a:lnTo>
                  <a:pt x="1360631" y="2324050"/>
                </a:lnTo>
                <a:lnTo>
                  <a:pt x="1390853" y="2287959"/>
                </a:lnTo>
                <a:lnTo>
                  <a:pt x="1419996" y="2251234"/>
                </a:lnTo>
                <a:lnTo>
                  <a:pt x="1448057" y="2213899"/>
                </a:lnTo>
                <a:lnTo>
                  <a:pt x="1475036" y="2175977"/>
                </a:lnTo>
                <a:lnTo>
                  <a:pt x="1500928" y="2137491"/>
                </a:lnTo>
                <a:lnTo>
                  <a:pt x="1525734" y="2098463"/>
                </a:lnTo>
                <a:lnTo>
                  <a:pt x="1549451" y="2058917"/>
                </a:lnTo>
                <a:lnTo>
                  <a:pt x="1572076" y="2018875"/>
                </a:lnTo>
                <a:lnTo>
                  <a:pt x="1593609" y="1978360"/>
                </a:lnTo>
                <a:lnTo>
                  <a:pt x="1614047" y="1937396"/>
                </a:lnTo>
                <a:lnTo>
                  <a:pt x="1633387" y="1896005"/>
                </a:lnTo>
                <a:lnTo>
                  <a:pt x="1651630" y="1854210"/>
                </a:lnTo>
                <a:lnTo>
                  <a:pt x="1668771" y="1812033"/>
                </a:lnTo>
                <a:lnTo>
                  <a:pt x="1684810" y="1769499"/>
                </a:lnTo>
                <a:lnTo>
                  <a:pt x="1699744" y="1726629"/>
                </a:lnTo>
                <a:lnTo>
                  <a:pt x="1713572" y="1683447"/>
                </a:lnTo>
                <a:lnTo>
                  <a:pt x="1726292" y="1639976"/>
                </a:lnTo>
                <a:lnTo>
                  <a:pt x="1737901" y="1596238"/>
                </a:lnTo>
                <a:lnTo>
                  <a:pt x="1748398" y="1552257"/>
                </a:lnTo>
                <a:lnTo>
                  <a:pt x="1757781" y="1508055"/>
                </a:lnTo>
                <a:lnTo>
                  <a:pt x="1766048" y="1463655"/>
                </a:lnTo>
                <a:lnTo>
                  <a:pt x="1773197" y="1419080"/>
                </a:lnTo>
                <a:lnTo>
                  <a:pt x="1779226" y="1374354"/>
                </a:lnTo>
                <a:lnTo>
                  <a:pt x="1784133" y="1329498"/>
                </a:lnTo>
                <a:lnTo>
                  <a:pt x="1787916" y="1284537"/>
                </a:lnTo>
                <a:lnTo>
                  <a:pt x="1790573" y="1239492"/>
                </a:lnTo>
                <a:lnTo>
                  <a:pt x="1792103" y="1194387"/>
                </a:lnTo>
                <a:lnTo>
                  <a:pt x="1792503" y="1149244"/>
                </a:lnTo>
                <a:lnTo>
                  <a:pt x="1791772" y="1104087"/>
                </a:lnTo>
                <a:lnTo>
                  <a:pt x="1789907" y="1058939"/>
                </a:lnTo>
                <a:lnTo>
                  <a:pt x="1786907" y="1013822"/>
                </a:lnTo>
                <a:lnTo>
                  <a:pt x="1782770" y="968759"/>
                </a:lnTo>
                <a:lnTo>
                  <a:pt x="1777493" y="923774"/>
                </a:lnTo>
                <a:lnTo>
                  <a:pt x="1771075" y="878888"/>
                </a:lnTo>
                <a:lnTo>
                  <a:pt x="1763514" y="834126"/>
                </a:lnTo>
                <a:lnTo>
                  <a:pt x="1754809" y="789509"/>
                </a:lnTo>
                <a:lnTo>
                  <a:pt x="1744956" y="745062"/>
                </a:lnTo>
                <a:lnTo>
                  <a:pt x="1733954" y="700806"/>
                </a:lnTo>
                <a:lnTo>
                  <a:pt x="1721802" y="656765"/>
                </a:lnTo>
                <a:lnTo>
                  <a:pt x="1708496" y="612961"/>
                </a:lnTo>
                <a:lnTo>
                  <a:pt x="1694037" y="569418"/>
                </a:lnTo>
                <a:lnTo>
                  <a:pt x="1678420" y="526158"/>
                </a:lnTo>
                <a:lnTo>
                  <a:pt x="1661645" y="483205"/>
                </a:lnTo>
                <a:lnTo>
                  <a:pt x="1643710" y="440581"/>
                </a:lnTo>
                <a:lnTo>
                  <a:pt x="1624612" y="398309"/>
                </a:lnTo>
                <a:lnTo>
                  <a:pt x="1604350" y="356412"/>
                </a:lnTo>
                <a:lnTo>
                  <a:pt x="1582922" y="314913"/>
                </a:lnTo>
                <a:lnTo>
                  <a:pt x="1560326" y="273835"/>
                </a:lnTo>
                <a:lnTo>
                  <a:pt x="1536560" y="233201"/>
                </a:lnTo>
                <a:lnTo>
                  <a:pt x="1511621" y="193034"/>
                </a:lnTo>
                <a:lnTo>
                  <a:pt x="1485509" y="153356"/>
                </a:lnTo>
                <a:lnTo>
                  <a:pt x="1458221" y="114191"/>
                </a:lnTo>
                <a:lnTo>
                  <a:pt x="1429755" y="75561"/>
                </a:lnTo>
                <a:lnTo>
                  <a:pt x="1400109" y="37490"/>
                </a:lnTo>
                <a:lnTo>
                  <a:pt x="1369282" y="0"/>
                </a:lnTo>
                <a:close/>
              </a:path>
            </a:pathLst>
          </a:custGeom>
          <a:solidFill>
            <a:srgbClr val="A5A5A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260847" y="3079983"/>
            <a:ext cx="1792605" cy="2912745"/>
          </a:xfrm>
          <a:custGeom>
            <a:rect l="l" t="t" r="r" b="b"/>
            <a:pathLst>
              <a:path w="1792604" h="2912745">
                <a:moveTo>
                  <a:pt x="1369282" y="0"/>
                </a:moveTo>
                <a:lnTo>
                  <a:pt x="1400109" y="37490"/>
                </a:lnTo>
                <a:lnTo>
                  <a:pt x="1429754" y="75561"/>
                </a:lnTo>
                <a:lnTo>
                  <a:pt x="1458220" y="114191"/>
                </a:lnTo>
                <a:lnTo>
                  <a:pt x="1485509" y="153356"/>
                </a:lnTo>
                <a:lnTo>
                  <a:pt x="1511621" y="193034"/>
                </a:lnTo>
                <a:lnTo>
                  <a:pt x="1536559" y="233201"/>
                </a:lnTo>
                <a:lnTo>
                  <a:pt x="1560326" y="273835"/>
                </a:lnTo>
                <a:lnTo>
                  <a:pt x="1582922" y="314913"/>
                </a:lnTo>
                <a:lnTo>
                  <a:pt x="1604350" y="356412"/>
                </a:lnTo>
                <a:lnTo>
                  <a:pt x="1624612" y="398309"/>
                </a:lnTo>
                <a:lnTo>
                  <a:pt x="1643710" y="440581"/>
                </a:lnTo>
                <a:lnTo>
                  <a:pt x="1661645" y="483205"/>
                </a:lnTo>
                <a:lnTo>
                  <a:pt x="1678420" y="526158"/>
                </a:lnTo>
                <a:lnTo>
                  <a:pt x="1694036" y="569418"/>
                </a:lnTo>
                <a:lnTo>
                  <a:pt x="1708496" y="612961"/>
                </a:lnTo>
                <a:lnTo>
                  <a:pt x="1721801" y="656764"/>
                </a:lnTo>
                <a:lnTo>
                  <a:pt x="1733954" y="700805"/>
                </a:lnTo>
                <a:lnTo>
                  <a:pt x="1744956" y="745061"/>
                </a:lnTo>
                <a:lnTo>
                  <a:pt x="1754808" y="789509"/>
                </a:lnTo>
                <a:lnTo>
                  <a:pt x="1763514" y="834125"/>
                </a:lnTo>
                <a:lnTo>
                  <a:pt x="1771075" y="878888"/>
                </a:lnTo>
                <a:lnTo>
                  <a:pt x="1777493" y="923773"/>
                </a:lnTo>
                <a:lnTo>
                  <a:pt x="1782770" y="968759"/>
                </a:lnTo>
                <a:lnTo>
                  <a:pt x="1786907" y="1013821"/>
                </a:lnTo>
                <a:lnTo>
                  <a:pt x="1789907" y="1058938"/>
                </a:lnTo>
                <a:lnTo>
                  <a:pt x="1791772" y="1104087"/>
                </a:lnTo>
                <a:lnTo>
                  <a:pt x="1792503" y="1149244"/>
                </a:lnTo>
                <a:lnTo>
                  <a:pt x="1792103" y="1194386"/>
                </a:lnTo>
                <a:lnTo>
                  <a:pt x="1790573" y="1239491"/>
                </a:lnTo>
                <a:lnTo>
                  <a:pt x="1787916" y="1284536"/>
                </a:lnTo>
                <a:lnTo>
                  <a:pt x="1784133" y="1329498"/>
                </a:lnTo>
                <a:lnTo>
                  <a:pt x="1779226" y="1374353"/>
                </a:lnTo>
                <a:lnTo>
                  <a:pt x="1773197" y="1419080"/>
                </a:lnTo>
                <a:lnTo>
                  <a:pt x="1766048" y="1463655"/>
                </a:lnTo>
                <a:lnTo>
                  <a:pt x="1757781" y="1508054"/>
                </a:lnTo>
                <a:lnTo>
                  <a:pt x="1748398" y="1552256"/>
                </a:lnTo>
                <a:lnTo>
                  <a:pt x="1737901" y="1596238"/>
                </a:lnTo>
                <a:lnTo>
                  <a:pt x="1726292" y="1639976"/>
                </a:lnTo>
                <a:lnTo>
                  <a:pt x="1713572" y="1683447"/>
                </a:lnTo>
                <a:lnTo>
                  <a:pt x="1699744" y="1726629"/>
                </a:lnTo>
                <a:lnTo>
                  <a:pt x="1684810" y="1769498"/>
                </a:lnTo>
                <a:lnTo>
                  <a:pt x="1668771" y="1812033"/>
                </a:lnTo>
                <a:lnTo>
                  <a:pt x="1651630" y="1854209"/>
                </a:lnTo>
                <a:lnTo>
                  <a:pt x="1633387" y="1896004"/>
                </a:lnTo>
                <a:lnTo>
                  <a:pt x="1614046" y="1937396"/>
                </a:lnTo>
                <a:lnTo>
                  <a:pt x="1593609" y="1978360"/>
                </a:lnTo>
                <a:lnTo>
                  <a:pt x="1572076" y="2018875"/>
                </a:lnTo>
                <a:lnTo>
                  <a:pt x="1549451" y="2058916"/>
                </a:lnTo>
                <a:lnTo>
                  <a:pt x="1525734" y="2098463"/>
                </a:lnTo>
                <a:lnTo>
                  <a:pt x="1500928" y="2137490"/>
                </a:lnTo>
                <a:lnTo>
                  <a:pt x="1475035" y="2175977"/>
                </a:lnTo>
                <a:lnTo>
                  <a:pt x="1448057" y="2213899"/>
                </a:lnTo>
                <a:lnTo>
                  <a:pt x="1419996" y="2251233"/>
                </a:lnTo>
                <a:lnTo>
                  <a:pt x="1390853" y="2287958"/>
                </a:lnTo>
                <a:lnTo>
                  <a:pt x="1360631" y="2324049"/>
                </a:lnTo>
                <a:lnTo>
                  <a:pt x="1329331" y="2359485"/>
                </a:lnTo>
                <a:lnTo>
                  <a:pt x="1296956" y="2394241"/>
                </a:lnTo>
                <a:lnTo>
                  <a:pt x="1263507" y="2428296"/>
                </a:lnTo>
                <a:lnTo>
                  <a:pt x="1228986" y="2461626"/>
                </a:lnTo>
                <a:lnTo>
                  <a:pt x="1193395" y="2494208"/>
                </a:lnTo>
                <a:lnTo>
                  <a:pt x="1156737" y="2526020"/>
                </a:lnTo>
                <a:lnTo>
                  <a:pt x="1118163" y="2557697"/>
                </a:lnTo>
                <a:lnTo>
                  <a:pt x="1078784" y="2588240"/>
                </a:lnTo>
                <a:lnTo>
                  <a:pt x="1038626" y="2617639"/>
                </a:lnTo>
                <a:lnTo>
                  <a:pt x="997715" y="2645879"/>
                </a:lnTo>
                <a:lnTo>
                  <a:pt x="956077" y="2672948"/>
                </a:lnTo>
                <a:lnTo>
                  <a:pt x="913736" y="2698834"/>
                </a:lnTo>
                <a:lnTo>
                  <a:pt x="870720" y="2723525"/>
                </a:lnTo>
                <a:lnTo>
                  <a:pt x="827054" y="2747007"/>
                </a:lnTo>
                <a:lnTo>
                  <a:pt x="782763" y="2769269"/>
                </a:lnTo>
                <a:lnTo>
                  <a:pt x="737874" y="2790298"/>
                </a:lnTo>
                <a:lnTo>
                  <a:pt x="692412" y="2810081"/>
                </a:lnTo>
                <a:lnTo>
                  <a:pt x="646402" y="2828605"/>
                </a:lnTo>
                <a:lnTo>
                  <a:pt x="599872" y="2845859"/>
                </a:lnTo>
                <a:lnTo>
                  <a:pt x="552846" y="2861830"/>
                </a:lnTo>
                <a:lnTo>
                  <a:pt x="505350" y="2876505"/>
                </a:lnTo>
                <a:lnTo>
                  <a:pt x="457410" y="2889872"/>
                </a:lnTo>
                <a:lnTo>
                  <a:pt x="409052" y="2901918"/>
                </a:lnTo>
                <a:lnTo>
                  <a:pt x="360302" y="2912631"/>
                </a:lnTo>
                <a:lnTo>
                  <a:pt x="0" y="1156736"/>
                </a:lnTo>
                <a:lnTo>
                  <a:pt x="1369282" y="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544287" y="4236720"/>
            <a:ext cx="2077085" cy="1793239"/>
          </a:xfrm>
          <a:custGeom>
            <a:rect l="l" t="t" r="r" b="b"/>
            <a:pathLst>
              <a:path w="2077085" h="1793239">
                <a:moveTo>
                  <a:pt x="1716559" y="0"/>
                </a:moveTo>
                <a:lnTo>
                  <a:pt x="0" y="516134"/>
                </a:lnTo>
                <a:lnTo>
                  <a:pt x="14641" y="562568"/>
                </a:lnTo>
                <a:lnTo>
                  <a:pt x="30433" y="608343"/>
                </a:lnTo>
                <a:lnTo>
                  <a:pt x="47355" y="653447"/>
                </a:lnTo>
                <a:lnTo>
                  <a:pt x="65386" y="697866"/>
                </a:lnTo>
                <a:lnTo>
                  <a:pt x="84507" y="741589"/>
                </a:lnTo>
                <a:lnTo>
                  <a:pt x="104696" y="784604"/>
                </a:lnTo>
                <a:lnTo>
                  <a:pt x="125935" y="826899"/>
                </a:lnTo>
                <a:lnTo>
                  <a:pt x="148202" y="868462"/>
                </a:lnTo>
                <a:lnTo>
                  <a:pt x="171477" y="909280"/>
                </a:lnTo>
                <a:lnTo>
                  <a:pt x="195740" y="949342"/>
                </a:lnTo>
                <a:lnTo>
                  <a:pt x="220971" y="988635"/>
                </a:lnTo>
                <a:lnTo>
                  <a:pt x="247149" y="1027148"/>
                </a:lnTo>
                <a:lnTo>
                  <a:pt x="274254" y="1064868"/>
                </a:lnTo>
                <a:lnTo>
                  <a:pt x="302265" y="1101782"/>
                </a:lnTo>
                <a:lnTo>
                  <a:pt x="331164" y="1137880"/>
                </a:lnTo>
                <a:lnTo>
                  <a:pt x="360929" y="1173149"/>
                </a:lnTo>
                <a:lnTo>
                  <a:pt x="391539" y="1207576"/>
                </a:lnTo>
                <a:lnTo>
                  <a:pt x="422975" y="1241150"/>
                </a:lnTo>
                <a:lnTo>
                  <a:pt x="455217" y="1273859"/>
                </a:lnTo>
                <a:lnTo>
                  <a:pt x="488244" y="1305690"/>
                </a:lnTo>
                <a:lnTo>
                  <a:pt x="522036" y="1336631"/>
                </a:lnTo>
                <a:lnTo>
                  <a:pt x="556572" y="1366671"/>
                </a:lnTo>
                <a:lnTo>
                  <a:pt x="591833" y="1395796"/>
                </a:lnTo>
                <a:lnTo>
                  <a:pt x="627797" y="1423996"/>
                </a:lnTo>
                <a:lnTo>
                  <a:pt x="664446" y="1451258"/>
                </a:lnTo>
                <a:lnTo>
                  <a:pt x="701757" y="1477569"/>
                </a:lnTo>
                <a:lnTo>
                  <a:pt x="739712" y="1502918"/>
                </a:lnTo>
                <a:lnTo>
                  <a:pt x="778290" y="1527293"/>
                </a:lnTo>
                <a:lnTo>
                  <a:pt x="817471" y="1550682"/>
                </a:lnTo>
                <a:lnTo>
                  <a:pt x="857234" y="1573071"/>
                </a:lnTo>
                <a:lnTo>
                  <a:pt x="897559" y="1594450"/>
                </a:lnTo>
                <a:lnTo>
                  <a:pt x="938425" y="1614806"/>
                </a:lnTo>
                <a:lnTo>
                  <a:pt x="979814" y="1634128"/>
                </a:lnTo>
                <a:lnTo>
                  <a:pt x="1021703" y="1652402"/>
                </a:lnTo>
                <a:lnTo>
                  <a:pt x="1064074" y="1669617"/>
                </a:lnTo>
                <a:lnTo>
                  <a:pt x="1106905" y="1685761"/>
                </a:lnTo>
                <a:lnTo>
                  <a:pt x="1150176" y="1700822"/>
                </a:lnTo>
                <a:lnTo>
                  <a:pt x="1193868" y="1714787"/>
                </a:lnTo>
                <a:lnTo>
                  <a:pt x="1237959" y="1727644"/>
                </a:lnTo>
                <a:lnTo>
                  <a:pt x="1282430" y="1739382"/>
                </a:lnTo>
                <a:lnTo>
                  <a:pt x="1327261" y="1749988"/>
                </a:lnTo>
                <a:lnTo>
                  <a:pt x="1372430" y="1759451"/>
                </a:lnTo>
                <a:lnTo>
                  <a:pt x="1417918" y="1767757"/>
                </a:lnTo>
                <a:lnTo>
                  <a:pt x="1463705" y="1774895"/>
                </a:lnTo>
                <a:lnTo>
                  <a:pt x="1509769" y="1780853"/>
                </a:lnTo>
                <a:lnTo>
                  <a:pt x="1556092" y="1785619"/>
                </a:lnTo>
                <a:lnTo>
                  <a:pt x="1602652" y="1789181"/>
                </a:lnTo>
                <a:lnTo>
                  <a:pt x="1649430" y="1791526"/>
                </a:lnTo>
                <a:lnTo>
                  <a:pt x="1696404" y="1792642"/>
                </a:lnTo>
                <a:lnTo>
                  <a:pt x="1743556" y="1792518"/>
                </a:lnTo>
                <a:lnTo>
                  <a:pt x="1790864" y="1791141"/>
                </a:lnTo>
                <a:lnTo>
                  <a:pt x="1838308" y="1788499"/>
                </a:lnTo>
                <a:lnTo>
                  <a:pt x="1885868" y="1784580"/>
                </a:lnTo>
                <a:lnTo>
                  <a:pt x="1933524" y="1779371"/>
                </a:lnTo>
                <a:lnTo>
                  <a:pt x="1981255" y="1772862"/>
                </a:lnTo>
                <a:lnTo>
                  <a:pt x="2029041" y="1765039"/>
                </a:lnTo>
                <a:lnTo>
                  <a:pt x="2076862" y="1755891"/>
                </a:lnTo>
                <a:lnTo>
                  <a:pt x="1716559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544287" y="4236720"/>
            <a:ext cx="2077085" cy="1793239"/>
          </a:xfrm>
          <a:custGeom>
            <a:rect l="l" t="t" r="r" b="b"/>
            <a:pathLst>
              <a:path w="2077085" h="1793239">
                <a:moveTo>
                  <a:pt x="2076863" y="1755891"/>
                </a:moveTo>
                <a:lnTo>
                  <a:pt x="2029042" y="1765039"/>
                </a:lnTo>
                <a:lnTo>
                  <a:pt x="1981256" y="1772861"/>
                </a:lnTo>
                <a:lnTo>
                  <a:pt x="1933524" y="1779371"/>
                </a:lnTo>
                <a:lnTo>
                  <a:pt x="1885869" y="1784579"/>
                </a:lnTo>
                <a:lnTo>
                  <a:pt x="1838308" y="1788498"/>
                </a:lnTo>
                <a:lnTo>
                  <a:pt x="1790864" y="1791140"/>
                </a:lnTo>
                <a:lnTo>
                  <a:pt x="1743556" y="1792517"/>
                </a:lnTo>
                <a:lnTo>
                  <a:pt x="1696405" y="1792642"/>
                </a:lnTo>
                <a:lnTo>
                  <a:pt x="1649430" y="1791525"/>
                </a:lnTo>
                <a:lnTo>
                  <a:pt x="1602653" y="1789180"/>
                </a:lnTo>
                <a:lnTo>
                  <a:pt x="1556092" y="1785619"/>
                </a:lnTo>
                <a:lnTo>
                  <a:pt x="1509770" y="1780853"/>
                </a:lnTo>
                <a:lnTo>
                  <a:pt x="1463705" y="1774895"/>
                </a:lnTo>
                <a:lnTo>
                  <a:pt x="1417918" y="1767757"/>
                </a:lnTo>
                <a:lnTo>
                  <a:pt x="1372430" y="1759451"/>
                </a:lnTo>
                <a:lnTo>
                  <a:pt x="1327261" y="1749988"/>
                </a:lnTo>
                <a:lnTo>
                  <a:pt x="1282431" y="1739382"/>
                </a:lnTo>
                <a:lnTo>
                  <a:pt x="1237960" y="1727644"/>
                </a:lnTo>
                <a:lnTo>
                  <a:pt x="1193868" y="1714787"/>
                </a:lnTo>
                <a:lnTo>
                  <a:pt x="1150176" y="1700821"/>
                </a:lnTo>
                <a:lnTo>
                  <a:pt x="1106905" y="1685761"/>
                </a:lnTo>
                <a:lnTo>
                  <a:pt x="1064074" y="1669617"/>
                </a:lnTo>
                <a:lnTo>
                  <a:pt x="1021703" y="1652402"/>
                </a:lnTo>
                <a:lnTo>
                  <a:pt x="979814" y="1634128"/>
                </a:lnTo>
                <a:lnTo>
                  <a:pt x="938426" y="1614806"/>
                </a:lnTo>
                <a:lnTo>
                  <a:pt x="897559" y="1594450"/>
                </a:lnTo>
                <a:lnTo>
                  <a:pt x="857234" y="1573071"/>
                </a:lnTo>
                <a:lnTo>
                  <a:pt x="817471" y="1550681"/>
                </a:lnTo>
                <a:lnTo>
                  <a:pt x="778290" y="1527293"/>
                </a:lnTo>
                <a:lnTo>
                  <a:pt x="739713" y="1502918"/>
                </a:lnTo>
                <a:lnTo>
                  <a:pt x="701758" y="1477569"/>
                </a:lnTo>
                <a:lnTo>
                  <a:pt x="664446" y="1451258"/>
                </a:lnTo>
                <a:lnTo>
                  <a:pt x="627797" y="1423996"/>
                </a:lnTo>
                <a:lnTo>
                  <a:pt x="591833" y="1395796"/>
                </a:lnTo>
                <a:lnTo>
                  <a:pt x="556572" y="1366670"/>
                </a:lnTo>
                <a:lnTo>
                  <a:pt x="522036" y="1336631"/>
                </a:lnTo>
                <a:lnTo>
                  <a:pt x="488244" y="1305690"/>
                </a:lnTo>
                <a:lnTo>
                  <a:pt x="455217" y="1273859"/>
                </a:lnTo>
                <a:lnTo>
                  <a:pt x="422976" y="1241150"/>
                </a:lnTo>
                <a:lnTo>
                  <a:pt x="391539" y="1207576"/>
                </a:lnTo>
                <a:lnTo>
                  <a:pt x="360929" y="1173149"/>
                </a:lnTo>
                <a:lnTo>
                  <a:pt x="331164" y="1137880"/>
                </a:lnTo>
                <a:lnTo>
                  <a:pt x="302266" y="1101782"/>
                </a:lnTo>
                <a:lnTo>
                  <a:pt x="274254" y="1064868"/>
                </a:lnTo>
                <a:lnTo>
                  <a:pt x="247149" y="1027148"/>
                </a:lnTo>
                <a:lnTo>
                  <a:pt x="220971" y="988636"/>
                </a:lnTo>
                <a:lnTo>
                  <a:pt x="195740" y="949342"/>
                </a:lnTo>
                <a:lnTo>
                  <a:pt x="171477" y="909281"/>
                </a:lnTo>
                <a:lnTo>
                  <a:pt x="148202" y="868462"/>
                </a:lnTo>
                <a:lnTo>
                  <a:pt x="125935" y="826900"/>
                </a:lnTo>
                <a:lnTo>
                  <a:pt x="104697" y="784605"/>
                </a:lnTo>
                <a:lnTo>
                  <a:pt x="84507" y="741589"/>
                </a:lnTo>
                <a:lnTo>
                  <a:pt x="65386" y="697866"/>
                </a:lnTo>
                <a:lnTo>
                  <a:pt x="47355" y="653447"/>
                </a:lnTo>
                <a:lnTo>
                  <a:pt x="30433" y="608344"/>
                </a:lnTo>
                <a:lnTo>
                  <a:pt x="14641" y="562569"/>
                </a:lnTo>
                <a:lnTo>
                  <a:pt x="0" y="516135"/>
                </a:lnTo>
                <a:lnTo>
                  <a:pt x="1716560" y="0"/>
                </a:lnTo>
                <a:lnTo>
                  <a:pt x="2076863" y="1755891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467901" y="2482504"/>
            <a:ext cx="1793239" cy="2270760"/>
          </a:xfrm>
          <a:custGeom>
            <a:rect l="l" t="t" r="r" b="b"/>
            <a:pathLst>
              <a:path w="1793239" h="2270760">
                <a:moveTo>
                  <a:pt x="1424571" y="0"/>
                </a:moveTo>
                <a:lnTo>
                  <a:pt x="1387337" y="8233"/>
                </a:lnTo>
                <a:lnTo>
                  <a:pt x="1350290" y="17255"/>
                </a:lnTo>
                <a:lnTo>
                  <a:pt x="1313444" y="27064"/>
                </a:lnTo>
                <a:lnTo>
                  <a:pt x="1276810" y="37655"/>
                </a:lnTo>
                <a:lnTo>
                  <a:pt x="1230519" y="52247"/>
                </a:lnTo>
                <a:lnTo>
                  <a:pt x="1184900" y="67971"/>
                </a:lnTo>
                <a:lnTo>
                  <a:pt x="1139965" y="84806"/>
                </a:lnTo>
                <a:lnTo>
                  <a:pt x="1095725" y="102733"/>
                </a:lnTo>
                <a:lnTo>
                  <a:pt x="1052190" y="121731"/>
                </a:lnTo>
                <a:lnTo>
                  <a:pt x="1009372" y="141780"/>
                </a:lnTo>
                <a:lnTo>
                  <a:pt x="967282" y="162860"/>
                </a:lnTo>
                <a:lnTo>
                  <a:pt x="925929" y="184950"/>
                </a:lnTo>
                <a:lnTo>
                  <a:pt x="885326" y="208030"/>
                </a:lnTo>
                <a:lnTo>
                  <a:pt x="845483" y="232080"/>
                </a:lnTo>
                <a:lnTo>
                  <a:pt x="806411" y="257080"/>
                </a:lnTo>
                <a:lnTo>
                  <a:pt x="768120" y="283010"/>
                </a:lnTo>
                <a:lnTo>
                  <a:pt x="730623" y="309848"/>
                </a:lnTo>
                <a:lnTo>
                  <a:pt x="693929" y="337576"/>
                </a:lnTo>
                <a:lnTo>
                  <a:pt x="658049" y="366172"/>
                </a:lnTo>
                <a:lnTo>
                  <a:pt x="622995" y="395617"/>
                </a:lnTo>
                <a:lnTo>
                  <a:pt x="588777" y="425889"/>
                </a:lnTo>
                <a:lnTo>
                  <a:pt x="555406" y="456970"/>
                </a:lnTo>
                <a:lnTo>
                  <a:pt x="522893" y="488838"/>
                </a:lnTo>
                <a:lnTo>
                  <a:pt x="491250" y="521474"/>
                </a:lnTo>
                <a:lnTo>
                  <a:pt x="460486" y="554857"/>
                </a:lnTo>
                <a:lnTo>
                  <a:pt x="430612" y="588967"/>
                </a:lnTo>
                <a:lnTo>
                  <a:pt x="401641" y="623783"/>
                </a:lnTo>
                <a:lnTo>
                  <a:pt x="373582" y="659286"/>
                </a:lnTo>
                <a:lnTo>
                  <a:pt x="346446" y="695455"/>
                </a:lnTo>
                <a:lnTo>
                  <a:pt x="320244" y="732270"/>
                </a:lnTo>
                <a:lnTo>
                  <a:pt x="294988" y="769711"/>
                </a:lnTo>
                <a:lnTo>
                  <a:pt x="270688" y="807757"/>
                </a:lnTo>
                <a:lnTo>
                  <a:pt x="247354" y="846388"/>
                </a:lnTo>
                <a:lnTo>
                  <a:pt x="224999" y="885584"/>
                </a:lnTo>
                <a:lnTo>
                  <a:pt x="203632" y="925325"/>
                </a:lnTo>
                <a:lnTo>
                  <a:pt x="183265" y="965590"/>
                </a:lnTo>
                <a:lnTo>
                  <a:pt x="163908" y="1006359"/>
                </a:lnTo>
                <a:lnTo>
                  <a:pt x="145573" y="1047612"/>
                </a:lnTo>
                <a:lnTo>
                  <a:pt x="128270" y="1089329"/>
                </a:lnTo>
                <a:lnTo>
                  <a:pt x="112010" y="1131489"/>
                </a:lnTo>
                <a:lnTo>
                  <a:pt x="96804" y="1174072"/>
                </a:lnTo>
                <a:lnTo>
                  <a:pt x="82663" y="1217058"/>
                </a:lnTo>
                <a:lnTo>
                  <a:pt x="69598" y="1260427"/>
                </a:lnTo>
                <a:lnTo>
                  <a:pt x="57619" y="1304158"/>
                </a:lnTo>
                <a:lnTo>
                  <a:pt x="46738" y="1348231"/>
                </a:lnTo>
                <a:lnTo>
                  <a:pt x="36966" y="1392626"/>
                </a:lnTo>
                <a:lnTo>
                  <a:pt x="28313" y="1437323"/>
                </a:lnTo>
                <a:lnTo>
                  <a:pt x="20790" y="1482301"/>
                </a:lnTo>
                <a:lnTo>
                  <a:pt x="14409" y="1527540"/>
                </a:lnTo>
                <a:lnTo>
                  <a:pt x="9179" y="1573020"/>
                </a:lnTo>
                <a:lnTo>
                  <a:pt x="5113" y="1618721"/>
                </a:lnTo>
                <a:lnTo>
                  <a:pt x="2220" y="1664622"/>
                </a:lnTo>
                <a:lnTo>
                  <a:pt x="512" y="1710703"/>
                </a:lnTo>
                <a:lnTo>
                  <a:pt x="0" y="1756944"/>
                </a:lnTo>
                <a:lnTo>
                  <a:pt x="694" y="1803324"/>
                </a:lnTo>
                <a:lnTo>
                  <a:pt x="2605" y="1849824"/>
                </a:lnTo>
                <a:lnTo>
                  <a:pt x="5745" y="1896423"/>
                </a:lnTo>
                <a:lnTo>
                  <a:pt x="10123" y="1943101"/>
                </a:lnTo>
                <a:lnTo>
                  <a:pt x="15752" y="1989837"/>
                </a:lnTo>
                <a:lnTo>
                  <a:pt x="22642" y="2036612"/>
                </a:lnTo>
                <a:lnTo>
                  <a:pt x="30804" y="2083405"/>
                </a:lnTo>
                <a:lnTo>
                  <a:pt x="40248" y="2130195"/>
                </a:lnTo>
                <a:lnTo>
                  <a:pt x="50986" y="2176964"/>
                </a:lnTo>
                <a:lnTo>
                  <a:pt x="63028" y="2223689"/>
                </a:lnTo>
                <a:lnTo>
                  <a:pt x="76386" y="2270352"/>
                </a:lnTo>
                <a:lnTo>
                  <a:pt x="1792946" y="1754215"/>
                </a:lnTo>
                <a:lnTo>
                  <a:pt x="1424571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467901" y="2482504"/>
            <a:ext cx="1793239" cy="2270760"/>
          </a:xfrm>
          <a:custGeom>
            <a:rect l="l" t="t" r="r" b="b"/>
            <a:pathLst>
              <a:path w="1793239" h="2270760">
                <a:moveTo>
                  <a:pt x="76386" y="2270352"/>
                </a:moveTo>
                <a:lnTo>
                  <a:pt x="63028" y="2223690"/>
                </a:lnTo>
                <a:lnTo>
                  <a:pt x="50986" y="2176964"/>
                </a:lnTo>
                <a:lnTo>
                  <a:pt x="40248" y="2130196"/>
                </a:lnTo>
                <a:lnTo>
                  <a:pt x="30804" y="2083405"/>
                </a:lnTo>
                <a:lnTo>
                  <a:pt x="22642" y="2036612"/>
                </a:lnTo>
                <a:lnTo>
                  <a:pt x="15752" y="1989838"/>
                </a:lnTo>
                <a:lnTo>
                  <a:pt x="10123" y="1943101"/>
                </a:lnTo>
                <a:lnTo>
                  <a:pt x="5745" y="1896424"/>
                </a:lnTo>
                <a:lnTo>
                  <a:pt x="2605" y="1849825"/>
                </a:lnTo>
                <a:lnTo>
                  <a:pt x="694" y="1803325"/>
                </a:lnTo>
                <a:lnTo>
                  <a:pt x="0" y="1756944"/>
                </a:lnTo>
                <a:lnTo>
                  <a:pt x="512" y="1710703"/>
                </a:lnTo>
                <a:lnTo>
                  <a:pt x="2220" y="1664622"/>
                </a:lnTo>
                <a:lnTo>
                  <a:pt x="5113" y="1618721"/>
                </a:lnTo>
                <a:lnTo>
                  <a:pt x="9179" y="1573021"/>
                </a:lnTo>
                <a:lnTo>
                  <a:pt x="14409" y="1527541"/>
                </a:lnTo>
                <a:lnTo>
                  <a:pt x="20791" y="1482301"/>
                </a:lnTo>
                <a:lnTo>
                  <a:pt x="28313" y="1437323"/>
                </a:lnTo>
                <a:lnTo>
                  <a:pt x="36966" y="1392627"/>
                </a:lnTo>
                <a:lnTo>
                  <a:pt x="46739" y="1348232"/>
                </a:lnTo>
                <a:lnTo>
                  <a:pt x="57619" y="1304158"/>
                </a:lnTo>
                <a:lnTo>
                  <a:pt x="69598" y="1260427"/>
                </a:lnTo>
                <a:lnTo>
                  <a:pt x="82663" y="1217059"/>
                </a:lnTo>
                <a:lnTo>
                  <a:pt x="96804" y="1174073"/>
                </a:lnTo>
                <a:lnTo>
                  <a:pt x="112010" y="1131489"/>
                </a:lnTo>
                <a:lnTo>
                  <a:pt x="128270" y="1089329"/>
                </a:lnTo>
                <a:lnTo>
                  <a:pt x="145573" y="1047613"/>
                </a:lnTo>
                <a:lnTo>
                  <a:pt x="163908" y="1006359"/>
                </a:lnTo>
                <a:lnTo>
                  <a:pt x="183265" y="965590"/>
                </a:lnTo>
                <a:lnTo>
                  <a:pt x="203632" y="925325"/>
                </a:lnTo>
                <a:lnTo>
                  <a:pt x="224999" y="885585"/>
                </a:lnTo>
                <a:lnTo>
                  <a:pt x="247355" y="846389"/>
                </a:lnTo>
                <a:lnTo>
                  <a:pt x="270688" y="807757"/>
                </a:lnTo>
                <a:lnTo>
                  <a:pt x="294988" y="769711"/>
                </a:lnTo>
                <a:lnTo>
                  <a:pt x="320245" y="732271"/>
                </a:lnTo>
                <a:lnTo>
                  <a:pt x="346446" y="695456"/>
                </a:lnTo>
                <a:lnTo>
                  <a:pt x="373582" y="659287"/>
                </a:lnTo>
                <a:lnTo>
                  <a:pt x="401641" y="623784"/>
                </a:lnTo>
                <a:lnTo>
                  <a:pt x="430613" y="588967"/>
                </a:lnTo>
                <a:lnTo>
                  <a:pt x="460486" y="554858"/>
                </a:lnTo>
                <a:lnTo>
                  <a:pt x="491250" y="521475"/>
                </a:lnTo>
                <a:lnTo>
                  <a:pt x="522894" y="488839"/>
                </a:lnTo>
                <a:lnTo>
                  <a:pt x="555406" y="456971"/>
                </a:lnTo>
                <a:lnTo>
                  <a:pt x="588777" y="425890"/>
                </a:lnTo>
                <a:lnTo>
                  <a:pt x="622995" y="395617"/>
                </a:lnTo>
                <a:lnTo>
                  <a:pt x="658049" y="366173"/>
                </a:lnTo>
                <a:lnTo>
                  <a:pt x="693929" y="337576"/>
                </a:lnTo>
                <a:lnTo>
                  <a:pt x="730623" y="309849"/>
                </a:lnTo>
                <a:lnTo>
                  <a:pt x="768121" y="283010"/>
                </a:lnTo>
                <a:lnTo>
                  <a:pt x="806411" y="257081"/>
                </a:lnTo>
                <a:lnTo>
                  <a:pt x="845483" y="232081"/>
                </a:lnTo>
                <a:lnTo>
                  <a:pt x="885326" y="208031"/>
                </a:lnTo>
                <a:lnTo>
                  <a:pt x="925930" y="184950"/>
                </a:lnTo>
                <a:lnTo>
                  <a:pt x="967282" y="162860"/>
                </a:lnTo>
                <a:lnTo>
                  <a:pt x="1009373" y="141781"/>
                </a:lnTo>
                <a:lnTo>
                  <a:pt x="1052191" y="121732"/>
                </a:lnTo>
                <a:lnTo>
                  <a:pt x="1095725" y="102734"/>
                </a:lnTo>
                <a:lnTo>
                  <a:pt x="1139965" y="84807"/>
                </a:lnTo>
                <a:lnTo>
                  <a:pt x="1184900" y="67971"/>
                </a:lnTo>
                <a:lnTo>
                  <a:pt x="1230519" y="52247"/>
                </a:lnTo>
                <a:lnTo>
                  <a:pt x="1276810" y="37656"/>
                </a:lnTo>
                <a:lnTo>
                  <a:pt x="1313444" y="27064"/>
                </a:lnTo>
                <a:lnTo>
                  <a:pt x="1350291" y="17256"/>
                </a:lnTo>
                <a:lnTo>
                  <a:pt x="1387337" y="8233"/>
                </a:lnTo>
                <a:lnTo>
                  <a:pt x="1424571" y="0"/>
                </a:lnTo>
                <a:lnTo>
                  <a:pt x="1792946" y="1754215"/>
                </a:lnTo>
                <a:lnTo>
                  <a:pt x="76386" y="2270352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892473" y="2444242"/>
            <a:ext cx="368935" cy="1792605"/>
          </a:xfrm>
          <a:custGeom>
            <a:rect l="l" t="t" r="r" b="b"/>
            <a:pathLst>
              <a:path w="368935" h="1792604">
                <a:moveTo>
                  <a:pt x="368374" y="0"/>
                </a:moveTo>
                <a:lnTo>
                  <a:pt x="315351" y="784"/>
                </a:lnTo>
                <a:lnTo>
                  <a:pt x="262402" y="3135"/>
                </a:lnTo>
                <a:lnTo>
                  <a:pt x="209564" y="7049"/>
                </a:lnTo>
                <a:lnTo>
                  <a:pt x="156870" y="12522"/>
                </a:lnTo>
                <a:lnTo>
                  <a:pt x="104354" y="19550"/>
                </a:lnTo>
                <a:lnTo>
                  <a:pt x="52053" y="28131"/>
                </a:lnTo>
                <a:lnTo>
                  <a:pt x="0" y="38261"/>
                </a:lnTo>
                <a:lnTo>
                  <a:pt x="368374" y="1792478"/>
                </a:lnTo>
                <a:lnTo>
                  <a:pt x="368374" y="0"/>
                </a:lnTo>
                <a:close/>
              </a:path>
            </a:pathLst>
          </a:custGeom>
          <a:solidFill>
            <a:srgbClr val="70AD4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892473" y="2444241"/>
            <a:ext cx="368935" cy="1792605"/>
          </a:xfrm>
          <a:custGeom>
            <a:rect l="l" t="t" r="r" b="b"/>
            <a:pathLst>
              <a:path w="368935" h="1792604">
                <a:moveTo>
                  <a:pt x="0" y="38261"/>
                </a:moveTo>
                <a:lnTo>
                  <a:pt x="52053" y="28131"/>
                </a:lnTo>
                <a:lnTo>
                  <a:pt x="104354" y="19550"/>
                </a:lnTo>
                <a:lnTo>
                  <a:pt x="156869" y="12522"/>
                </a:lnTo>
                <a:lnTo>
                  <a:pt x="209563" y="7049"/>
                </a:lnTo>
                <a:lnTo>
                  <a:pt x="262402" y="3135"/>
                </a:lnTo>
                <a:lnTo>
                  <a:pt x="315350" y="784"/>
                </a:lnTo>
                <a:lnTo>
                  <a:pt x="368375" y="0"/>
                </a:lnTo>
                <a:lnTo>
                  <a:pt x="368375" y="1792478"/>
                </a:lnTo>
                <a:lnTo>
                  <a:pt x="0" y="38261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6954577" y="4546917"/>
            <a:ext cx="471170" cy="276860"/>
          </a:xfrm>
          <a:custGeom>
            <a:rect l="l" t="t" r="r" b="b"/>
            <a:pathLst>
              <a:path w="471170" h="276860">
                <a:moveTo>
                  <a:pt x="0" y="276537"/>
                </a:moveTo>
                <a:lnTo>
                  <a:pt x="398723" y="0"/>
                </a:lnTo>
                <a:lnTo>
                  <a:pt x="470796" y="0"/>
                </a:lnTo>
              </a:path>
            </a:pathLst>
          </a:custGeom>
          <a:ln w="12700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909377" y="5715316"/>
            <a:ext cx="433070" cy="60960"/>
          </a:xfrm>
          <a:custGeom>
            <a:rect l="l" t="t" r="r" b="b"/>
            <a:pathLst>
              <a:path w="433070" h="60960">
                <a:moveTo>
                  <a:pt x="432717" y="60516"/>
                </a:moveTo>
                <a:lnTo>
                  <a:pt x="78423" y="0"/>
                </a:lnTo>
                <a:lnTo>
                  <a:pt x="0" y="0"/>
                </a:lnTo>
              </a:path>
            </a:pathLst>
          </a:custGeom>
          <a:ln w="12700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5411669" y="2101560"/>
            <a:ext cx="14198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小学及以下,</a:t>
            </a:r>
            <a:r>
              <a:rPr sz="1400" spc="-80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408167" y="2971038"/>
            <a:ext cx="990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初中,</a:t>
            </a:r>
            <a:r>
              <a:rPr sz="1400" spc="-8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12.1%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438072" y="4263897"/>
            <a:ext cx="128714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6080" marR="5080" indent="-374015">
              <a:lnSpc>
                <a:spcPct val="1429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高中</a:t>
            </a: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/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中专</a:t>
            </a: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/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技校,  32.9%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550858" y="5523738"/>
            <a:ext cx="1346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大学专科,</a:t>
            </a:r>
            <a:r>
              <a:rPr sz="1400" spc="-6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23.6%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055558" y="3821938"/>
            <a:ext cx="1346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大学本科,</a:t>
            </a:r>
            <a:r>
              <a:rPr sz="1400" spc="-8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26.4%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561256" y="2208411"/>
            <a:ext cx="14198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硕士及以上,</a:t>
            </a:r>
            <a:r>
              <a:rPr sz="1400" spc="-80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3.3%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395173" y="1502774"/>
            <a:ext cx="3702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2020中国烧仙草消费者学历分布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1640">
              <a:lnSpc>
                <a:spcPct val="100000"/>
              </a:lnSpc>
              <a:spcBef>
                <a:spcPts val="100"/>
              </a:spcBef>
            </a:pPr>
            <a:r>
              <a:rPr/>
              <a:t>功能篇：神奇烧仙草，好喝有奇效</a:t>
            </a: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230242"/>
            <a:ext cx="8255000" cy="711835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 marR="5080">
              <a:lnSpc>
                <a:spcPts val="2600"/>
              </a:lnSpc>
              <a:spcBef>
                <a:spcPts val="355"/>
              </a:spcBef>
            </a:pPr>
            <a:r>
              <a:rPr sz="2300" spc="85">
                <a:solidFill>
                  <a:srgbClr val="000000"/>
                </a:solidFill>
                <a:latin typeface="黑体"/>
                <a:cs typeface="黑体"/>
              </a:rPr>
              <a:t>超过一半的奶茶消费者担心会长胖；奶茶不健康、怕上瘾、会 </a:t>
            </a:r>
            <a:r>
              <a:rPr sz="2300" spc="90">
                <a:solidFill>
                  <a:srgbClr val="000000"/>
                </a:solidFill>
                <a:latin typeface="黑体"/>
                <a:cs typeface="黑体"/>
              </a:rPr>
              <a:t>失眠、长痘、上火等，也是消费者比较担心的因素</a:t>
            </a:r>
            <a:endParaRPr sz="230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295400" y="2476500"/>
            <a:ext cx="711200" cy="2025650"/>
          </a:xfrm>
          <a:custGeom>
            <a:rect l="l" t="t" r="r" b="b"/>
            <a:pathLst>
              <a:path w="711200" h="2025650">
                <a:moveTo>
                  <a:pt x="711200" y="0"/>
                </a:moveTo>
                <a:lnTo>
                  <a:pt x="0" y="0"/>
                </a:lnTo>
                <a:lnTo>
                  <a:pt x="0" y="2025176"/>
                </a:lnTo>
                <a:lnTo>
                  <a:pt x="711200" y="2025176"/>
                </a:lnTo>
                <a:lnTo>
                  <a:pt x="7112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527300" y="3619500"/>
            <a:ext cx="711200" cy="882650"/>
          </a:xfrm>
          <a:custGeom>
            <a:rect l="l" t="t" r="r" b="b"/>
            <a:pathLst>
              <a:path w="711200" h="882650">
                <a:moveTo>
                  <a:pt x="711200" y="0"/>
                </a:moveTo>
                <a:lnTo>
                  <a:pt x="0" y="0"/>
                </a:lnTo>
                <a:lnTo>
                  <a:pt x="0" y="882176"/>
                </a:lnTo>
                <a:lnTo>
                  <a:pt x="711200" y="882176"/>
                </a:lnTo>
                <a:lnTo>
                  <a:pt x="7112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771900" y="3911600"/>
            <a:ext cx="698500" cy="590550"/>
          </a:xfrm>
          <a:custGeom>
            <a:rect l="l" t="t" r="r" b="b"/>
            <a:pathLst>
              <a:path w="698500" h="590550">
                <a:moveTo>
                  <a:pt x="698500" y="0"/>
                </a:moveTo>
                <a:lnTo>
                  <a:pt x="0" y="0"/>
                </a:lnTo>
                <a:lnTo>
                  <a:pt x="0" y="590076"/>
                </a:lnTo>
                <a:lnTo>
                  <a:pt x="698500" y="590076"/>
                </a:lnTo>
                <a:lnTo>
                  <a:pt x="6985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003800" y="3962400"/>
            <a:ext cx="711200" cy="539750"/>
          </a:xfrm>
          <a:custGeom>
            <a:rect l="l" t="t" r="r" b="b"/>
            <a:pathLst>
              <a:path w="711200" h="539750">
                <a:moveTo>
                  <a:pt x="711200" y="0"/>
                </a:moveTo>
                <a:lnTo>
                  <a:pt x="0" y="0"/>
                </a:lnTo>
                <a:lnTo>
                  <a:pt x="0" y="539276"/>
                </a:lnTo>
                <a:lnTo>
                  <a:pt x="711200" y="539276"/>
                </a:lnTo>
                <a:lnTo>
                  <a:pt x="7112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235700" y="4025900"/>
            <a:ext cx="711200" cy="476250"/>
          </a:xfrm>
          <a:custGeom>
            <a:rect l="l" t="t" r="r" b="b"/>
            <a:pathLst>
              <a:path w="711200" h="476250">
                <a:moveTo>
                  <a:pt x="711200" y="0"/>
                </a:moveTo>
                <a:lnTo>
                  <a:pt x="0" y="0"/>
                </a:lnTo>
                <a:lnTo>
                  <a:pt x="0" y="475776"/>
                </a:lnTo>
                <a:lnTo>
                  <a:pt x="711200" y="475776"/>
                </a:lnTo>
                <a:lnTo>
                  <a:pt x="7112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480300" y="4241800"/>
            <a:ext cx="698500" cy="260350"/>
          </a:xfrm>
          <a:custGeom>
            <a:rect l="l" t="t" r="r" b="b"/>
            <a:pathLst>
              <a:path w="698500" h="260350">
                <a:moveTo>
                  <a:pt x="698500" y="0"/>
                </a:moveTo>
                <a:lnTo>
                  <a:pt x="0" y="0"/>
                </a:lnTo>
                <a:lnTo>
                  <a:pt x="0" y="259876"/>
                </a:lnTo>
                <a:lnTo>
                  <a:pt x="698500" y="259876"/>
                </a:lnTo>
                <a:lnTo>
                  <a:pt x="6985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712200" y="3251200"/>
            <a:ext cx="711200" cy="1250950"/>
          </a:xfrm>
          <a:custGeom>
            <a:rect l="l" t="t" r="r" b="b"/>
            <a:pathLst>
              <a:path w="711200" h="1250950">
                <a:moveTo>
                  <a:pt x="711200" y="0"/>
                </a:moveTo>
                <a:lnTo>
                  <a:pt x="0" y="0"/>
                </a:lnTo>
                <a:lnTo>
                  <a:pt x="0" y="1250476"/>
                </a:lnTo>
                <a:lnTo>
                  <a:pt x="711200" y="1250476"/>
                </a:lnTo>
                <a:lnTo>
                  <a:pt x="7112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030732" y="4501676"/>
            <a:ext cx="8655685" cy="0"/>
          </a:xfrm>
          <a:custGeom>
            <a:rect l="l" t="t" r="r" b="b"/>
            <a:pathLst>
              <a:path w="8655685">
                <a:moveTo>
                  <a:pt x="0" y="0"/>
                </a:moveTo>
                <a:lnTo>
                  <a:pt x="8655304" y="1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1379378" y="2141378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51.0%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615850" y="3278140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22.3%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52322" y="3580501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14.7%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088794" y="362992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13.5%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325266" y="3688072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12.0%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613872" y="3903212"/>
            <a:ext cx="434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6.6%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798211" y="2914726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31.5%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1240934" y="4703730"/>
            <a:ext cx="440690" cy="459740"/>
          </a:xfrm>
          <a:custGeom>
            <a:rect l="l" t="t" r="r" b="b"/>
            <a:pathLst>
              <a:path w="440689" h="459739">
                <a:moveTo>
                  <a:pt x="9085" y="331129"/>
                </a:moveTo>
                <a:lnTo>
                  <a:pt x="0" y="340215"/>
                </a:lnTo>
                <a:lnTo>
                  <a:pt x="119093" y="459309"/>
                </a:lnTo>
                <a:lnTo>
                  <a:pt x="128179" y="450223"/>
                </a:lnTo>
                <a:lnTo>
                  <a:pt x="40516" y="362560"/>
                </a:lnTo>
                <a:lnTo>
                  <a:pt x="66776" y="362560"/>
                </a:lnTo>
                <a:lnTo>
                  <a:pt x="67967" y="358509"/>
                </a:lnTo>
                <a:lnTo>
                  <a:pt x="36464" y="358509"/>
                </a:lnTo>
                <a:lnTo>
                  <a:pt x="9085" y="331129"/>
                </a:lnTo>
                <a:close/>
              </a:path>
              <a:path w="440689" h="459739">
                <a:moveTo>
                  <a:pt x="68509" y="275634"/>
                </a:moveTo>
                <a:lnTo>
                  <a:pt x="54757" y="283001"/>
                </a:lnTo>
                <a:lnTo>
                  <a:pt x="57906" y="289477"/>
                </a:lnTo>
                <a:lnTo>
                  <a:pt x="60467" y="294910"/>
                </a:lnTo>
                <a:lnTo>
                  <a:pt x="63091" y="300681"/>
                </a:lnTo>
                <a:lnTo>
                  <a:pt x="65563" y="306329"/>
                </a:lnTo>
                <a:lnTo>
                  <a:pt x="44199" y="327691"/>
                </a:lnTo>
                <a:lnTo>
                  <a:pt x="147455" y="430947"/>
                </a:lnTo>
                <a:lnTo>
                  <a:pt x="156540" y="421862"/>
                </a:lnTo>
                <a:lnTo>
                  <a:pt x="147332" y="412653"/>
                </a:lnTo>
                <a:lnTo>
                  <a:pt x="155926" y="404059"/>
                </a:lnTo>
                <a:lnTo>
                  <a:pt x="138737" y="404059"/>
                </a:lnTo>
                <a:lnTo>
                  <a:pt x="102763" y="368085"/>
                </a:lnTo>
                <a:lnTo>
                  <a:pt x="111603" y="359246"/>
                </a:lnTo>
                <a:lnTo>
                  <a:pt x="93924" y="359246"/>
                </a:lnTo>
                <a:lnTo>
                  <a:pt x="62125" y="327446"/>
                </a:lnTo>
                <a:lnTo>
                  <a:pt x="93556" y="296015"/>
                </a:lnTo>
                <a:lnTo>
                  <a:pt x="75876" y="296015"/>
                </a:lnTo>
                <a:lnTo>
                  <a:pt x="73584" y="289467"/>
                </a:lnTo>
                <a:lnTo>
                  <a:pt x="71128" y="282674"/>
                </a:lnTo>
                <a:lnTo>
                  <a:pt x="68509" y="275634"/>
                </a:lnTo>
                <a:close/>
              </a:path>
              <a:path w="440689" h="459739">
                <a:moveTo>
                  <a:pt x="25905" y="372996"/>
                </a:moveTo>
                <a:lnTo>
                  <a:pt x="16452" y="379995"/>
                </a:lnTo>
                <a:lnTo>
                  <a:pt x="23880" y="389940"/>
                </a:lnTo>
                <a:lnTo>
                  <a:pt x="30571" y="399271"/>
                </a:lnTo>
                <a:lnTo>
                  <a:pt x="36525" y="407988"/>
                </a:lnTo>
                <a:lnTo>
                  <a:pt x="41744" y="416091"/>
                </a:lnTo>
                <a:lnTo>
                  <a:pt x="46000" y="413144"/>
                </a:lnTo>
                <a:lnTo>
                  <a:pt x="49397" y="411057"/>
                </a:lnTo>
                <a:lnTo>
                  <a:pt x="51934" y="409830"/>
                </a:lnTo>
                <a:lnTo>
                  <a:pt x="45427" y="399977"/>
                </a:lnTo>
                <a:lnTo>
                  <a:pt x="38920" y="390553"/>
                </a:lnTo>
                <a:lnTo>
                  <a:pt x="32413" y="381560"/>
                </a:lnTo>
                <a:lnTo>
                  <a:pt x="25905" y="372996"/>
                </a:lnTo>
                <a:close/>
              </a:path>
              <a:path w="440689" h="459739">
                <a:moveTo>
                  <a:pt x="171150" y="317869"/>
                </a:moveTo>
                <a:lnTo>
                  <a:pt x="152979" y="317869"/>
                </a:lnTo>
                <a:lnTo>
                  <a:pt x="188953" y="353843"/>
                </a:lnTo>
                <a:lnTo>
                  <a:pt x="138737" y="404059"/>
                </a:lnTo>
                <a:lnTo>
                  <a:pt x="155926" y="404059"/>
                </a:lnTo>
                <a:lnTo>
                  <a:pt x="197547" y="362437"/>
                </a:lnTo>
                <a:lnTo>
                  <a:pt x="215719" y="362437"/>
                </a:lnTo>
                <a:lnTo>
                  <a:pt x="171150" y="317869"/>
                </a:lnTo>
                <a:close/>
              </a:path>
              <a:path w="440689" h="459739">
                <a:moveTo>
                  <a:pt x="215719" y="362437"/>
                </a:moveTo>
                <a:lnTo>
                  <a:pt x="197547" y="362437"/>
                </a:lnTo>
                <a:lnTo>
                  <a:pt x="206756" y="371646"/>
                </a:lnTo>
                <a:lnTo>
                  <a:pt x="215842" y="362560"/>
                </a:lnTo>
                <a:close/>
              </a:path>
              <a:path w="440689" h="459739">
                <a:moveTo>
                  <a:pt x="66776" y="362560"/>
                </a:moveTo>
                <a:lnTo>
                  <a:pt x="40516" y="362560"/>
                </a:lnTo>
                <a:lnTo>
                  <a:pt x="48128" y="363952"/>
                </a:lnTo>
                <a:lnTo>
                  <a:pt x="56232" y="366162"/>
                </a:lnTo>
                <a:lnTo>
                  <a:pt x="64826" y="369190"/>
                </a:lnTo>
                <a:lnTo>
                  <a:pt x="66776" y="362560"/>
                </a:lnTo>
                <a:close/>
              </a:path>
              <a:path w="440689" h="459739">
                <a:moveTo>
                  <a:pt x="130512" y="277230"/>
                </a:moveTo>
                <a:lnTo>
                  <a:pt x="112341" y="277230"/>
                </a:lnTo>
                <a:lnTo>
                  <a:pt x="144140" y="309030"/>
                </a:lnTo>
                <a:lnTo>
                  <a:pt x="93924" y="359246"/>
                </a:lnTo>
                <a:lnTo>
                  <a:pt x="111603" y="359246"/>
                </a:lnTo>
                <a:lnTo>
                  <a:pt x="152979" y="317869"/>
                </a:lnTo>
                <a:lnTo>
                  <a:pt x="171150" y="317869"/>
                </a:lnTo>
                <a:lnTo>
                  <a:pt x="130512" y="277230"/>
                </a:lnTo>
                <a:close/>
              </a:path>
              <a:path w="440689" h="459739">
                <a:moveTo>
                  <a:pt x="39042" y="350282"/>
                </a:moveTo>
                <a:lnTo>
                  <a:pt x="36464" y="358509"/>
                </a:lnTo>
                <a:lnTo>
                  <a:pt x="67967" y="358509"/>
                </a:lnTo>
                <a:lnTo>
                  <a:pt x="68509" y="356668"/>
                </a:lnTo>
                <a:lnTo>
                  <a:pt x="61188" y="354749"/>
                </a:lnTo>
                <a:lnTo>
                  <a:pt x="53837" y="353045"/>
                </a:lnTo>
                <a:lnTo>
                  <a:pt x="46455" y="351556"/>
                </a:lnTo>
                <a:lnTo>
                  <a:pt x="39042" y="350282"/>
                </a:lnTo>
                <a:close/>
              </a:path>
              <a:path w="440689" h="459739">
                <a:moveTo>
                  <a:pt x="210685" y="266795"/>
                </a:moveTo>
                <a:lnTo>
                  <a:pt x="190550" y="266795"/>
                </a:lnTo>
                <a:lnTo>
                  <a:pt x="237041" y="313286"/>
                </a:lnTo>
                <a:lnTo>
                  <a:pt x="238637" y="317665"/>
                </a:lnTo>
                <a:lnTo>
                  <a:pt x="238064" y="322658"/>
                </a:lnTo>
                <a:lnTo>
                  <a:pt x="254884" y="324745"/>
                </a:lnTo>
                <a:lnTo>
                  <a:pt x="255457" y="319752"/>
                </a:lnTo>
                <a:lnTo>
                  <a:pt x="256480" y="314718"/>
                </a:lnTo>
                <a:lnTo>
                  <a:pt x="257954" y="309643"/>
                </a:lnTo>
                <a:lnTo>
                  <a:pt x="260898" y="301172"/>
                </a:lnTo>
                <a:lnTo>
                  <a:pt x="245062" y="301172"/>
                </a:lnTo>
                <a:lnTo>
                  <a:pt x="210685" y="266795"/>
                </a:lnTo>
                <a:close/>
              </a:path>
              <a:path w="440689" h="459739">
                <a:moveTo>
                  <a:pt x="261760" y="258446"/>
                </a:moveTo>
                <a:lnTo>
                  <a:pt x="257585" y="269772"/>
                </a:lnTo>
                <a:lnTo>
                  <a:pt x="253411" y="280668"/>
                </a:lnTo>
                <a:lnTo>
                  <a:pt x="249236" y="291135"/>
                </a:lnTo>
                <a:lnTo>
                  <a:pt x="245062" y="301172"/>
                </a:lnTo>
                <a:lnTo>
                  <a:pt x="260898" y="301172"/>
                </a:lnTo>
                <a:lnTo>
                  <a:pt x="261445" y="299599"/>
                </a:lnTo>
                <a:lnTo>
                  <a:pt x="265171" y="289467"/>
                </a:lnTo>
                <a:lnTo>
                  <a:pt x="269119" y="279279"/>
                </a:lnTo>
                <a:lnTo>
                  <a:pt x="273302" y="269005"/>
                </a:lnTo>
                <a:lnTo>
                  <a:pt x="269453" y="265812"/>
                </a:lnTo>
                <a:lnTo>
                  <a:pt x="265607" y="262293"/>
                </a:lnTo>
                <a:lnTo>
                  <a:pt x="261760" y="258446"/>
                </a:lnTo>
                <a:close/>
              </a:path>
              <a:path w="440689" h="459739">
                <a:moveTo>
                  <a:pt x="112586" y="259304"/>
                </a:moveTo>
                <a:lnTo>
                  <a:pt x="75876" y="296015"/>
                </a:lnTo>
                <a:lnTo>
                  <a:pt x="93556" y="296015"/>
                </a:lnTo>
                <a:lnTo>
                  <a:pt x="112341" y="277230"/>
                </a:lnTo>
                <a:lnTo>
                  <a:pt x="130512" y="277230"/>
                </a:lnTo>
                <a:lnTo>
                  <a:pt x="112586" y="259304"/>
                </a:lnTo>
                <a:close/>
              </a:path>
              <a:path w="440689" h="459739">
                <a:moveTo>
                  <a:pt x="140947" y="197057"/>
                </a:moveTo>
                <a:lnTo>
                  <a:pt x="130880" y="207125"/>
                </a:lnTo>
                <a:lnTo>
                  <a:pt x="180973" y="257218"/>
                </a:lnTo>
                <a:lnTo>
                  <a:pt x="159364" y="278827"/>
                </a:lnTo>
                <a:lnTo>
                  <a:pt x="168941" y="288403"/>
                </a:lnTo>
                <a:lnTo>
                  <a:pt x="190550" y="266795"/>
                </a:lnTo>
                <a:lnTo>
                  <a:pt x="210685" y="266795"/>
                </a:lnTo>
                <a:lnTo>
                  <a:pt x="200617" y="256726"/>
                </a:lnTo>
                <a:lnTo>
                  <a:pt x="210193" y="247150"/>
                </a:lnTo>
                <a:lnTo>
                  <a:pt x="191040" y="247150"/>
                </a:lnTo>
                <a:lnTo>
                  <a:pt x="140947" y="197057"/>
                </a:lnTo>
                <a:close/>
              </a:path>
              <a:path w="440689" h="459739">
                <a:moveTo>
                  <a:pt x="277721" y="160469"/>
                </a:moveTo>
                <a:lnTo>
                  <a:pt x="191040" y="247150"/>
                </a:lnTo>
                <a:lnTo>
                  <a:pt x="210193" y="247150"/>
                </a:lnTo>
                <a:lnTo>
                  <a:pt x="223086" y="234259"/>
                </a:lnTo>
                <a:lnTo>
                  <a:pt x="330240" y="234259"/>
                </a:lnTo>
                <a:lnTo>
                  <a:pt x="338741" y="231312"/>
                </a:lnTo>
                <a:lnTo>
                  <a:pt x="338607" y="230452"/>
                </a:lnTo>
                <a:lnTo>
                  <a:pt x="283675" y="230452"/>
                </a:lnTo>
                <a:lnTo>
                  <a:pt x="258307" y="230053"/>
                </a:lnTo>
                <a:lnTo>
                  <a:pt x="233521" y="223822"/>
                </a:lnTo>
                <a:lnTo>
                  <a:pt x="287297" y="170046"/>
                </a:lnTo>
                <a:lnTo>
                  <a:pt x="277721" y="160469"/>
                </a:lnTo>
                <a:close/>
              </a:path>
              <a:path w="440689" h="459739">
                <a:moveTo>
                  <a:pt x="330240" y="234259"/>
                </a:moveTo>
                <a:lnTo>
                  <a:pt x="223086" y="234259"/>
                </a:lnTo>
                <a:lnTo>
                  <a:pt x="250825" y="243214"/>
                </a:lnTo>
                <a:lnTo>
                  <a:pt x="279348" y="245708"/>
                </a:lnTo>
                <a:lnTo>
                  <a:pt x="308653" y="241740"/>
                </a:lnTo>
                <a:lnTo>
                  <a:pt x="330240" y="234259"/>
                </a:lnTo>
                <a:close/>
              </a:path>
              <a:path w="440689" h="459739">
                <a:moveTo>
                  <a:pt x="336163" y="213754"/>
                </a:moveTo>
                <a:lnTo>
                  <a:pt x="309627" y="225019"/>
                </a:lnTo>
                <a:lnTo>
                  <a:pt x="283675" y="230452"/>
                </a:lnTo>
                <a:lnTo>
                  <a:pt x="338607" y="230452"/>
                </a:lnTo>
                <a:lnTo>
                  <a:pt x="337737" y="224805"/>
                </a:lnTo>
                <a:lnTo>
                  <a:pt x="337063" y="220221"/>
                </a:lnTo>
                <a:lnTo>
                  <a:pt x="336163" y="213754"/>
                </a:lnTo>
                <a:close/>
              </a:path>
              <a:path w="440689" h="459739">
                <a:moveTo>
                  <a:pt x="210931" y="135177"/>
                </a:moveTo>
                <a:lnTo>
                  <a:pt x="206495" y="159150"/>
                </a:lnTo>
                <a:lnTo>
                  <a:pt x="200433" y="182078"/>
                </a:lnTo>
                <a:lnTo>
                  <a:pt x="192744" y="203963"/>
                </a:lnTo>
                <a:lnTo>
                  <a:pt x="183429" y="224805"/>
                </a:lnTo>
                <a:lnTo>
                  <a:pt x="188585" y="226195"/>
                </a:lnTo>
                <a:lnTo>
                  <a:pt x="193209" y="227628"/>
                </a:lnTo>
                <a:lnTo>
                  <a:pt x="197302" y="229101"/>
                </a:lnTo>
                <a:lnTo>
                  <a:pt x="206648" y="207354"/>
                </a:lnTo>
                <a:lnTo>
                  <a:pt x="214429" y="184718"/>
                </a:lnTo>
                <a:lnTo>
                  <a:pt x="220645" y="161191"/>
                </a:lnTo>
                <a:lnTo>
                  <a:pt x="225296" y="136773"/>
                </a:lnTo>
                <a:lnTo>
                  <a:pt x="210931" y="135177"/>
                </a:lnTo>
                <a:close/>
              </a:path>
              <a:path w="440689" h="459739">
                <a:moveTo>
                  <a:pt x="281527" y="69491"/>
                </a:moveTo>
                <a:lnTo>
                  <a:pt x="247886" y="103132"/>
                </a:lnTo>
                <a:lnTo>
                  <a:pt x="312957" y="168205"/>
                </a:lnTo>
                <a:lnTo>
                  <a:pt x="325849" y="182232"/>
                </a:lnTo>
                <a:lnTo>
                  <a:pt x="335917" y="195706"/>
                </a:lnTo>
                <a:lnTo>
                  <a:pt x="343161" y="208629"/>
                </a:lnTo>
                <a:lnTo>
                  <a:pt x="347581" y="220999"/>
                </a:lnTo>
                <a:lnTo>
                  <a:pt x="351756" y="220426"/>
                </a:lnTo>
                <a:lnTo>
                  <a:pt x="356216" y="220221"/>
                </a:lnTo>
                <a:lnTo>
                  <a:pt x="360904" y="220221"/>
                </a:lnTo>
                <a:lnTo>
                  <a:pt x="356106" y="206902"/>
                </a:lnTo>
                <a:lnTo>
                  <a:pt x="348778" y="193098"/>
                </a:lnTo>
                <a:lnTo>
                  <a:pt x="338979" y="178971"/>
                </a:lnTo>
                <a:lnTo>
                  <a:pt x="326709" y="164522"/>
                </a:lnTo>
                <a:lnTo>
                  <a:pt x="334935" y="156295"/>
                </a:lnTo>
                <a:lnTo>
                  <a:pt x="318728" y="156295"/>
                </a:lnTo>
                <a:lnTo>
                  <a:pt x="295769" y="133336"/>
                </a:lnTo>
                <a:lnTo>
                  <a:pt x="303872" y="125233"/>
                </a:lnTo>
                <a:lnTo>
                  <a:pt x="287665" y="125233"/>
                </a:lnTo>
                <a:lnTo>
                  <a:pt x="264829" y="102396"/>
                </a:lnTo>
                <a:lnTo>
                  <a:pt x="280791" y="86434"/>
                </a:lnTo>
                <a:lnTo>
                  <a:pt x="298470" y="86434"/>
                </a:lnTo>
                <a:lnTo>
                  <a:pt x="281527" y="69491"/>
                </a:lnTo>
                <a:close/>
              </a:path>
              <a:path w="440689" h="459739">
                <a:moveTo>
                  <a:pt x="360904" y="220221"/>
                </a:moveTo>
                <a:lnTo>
                  <a:pt x="356216" y="220221"/>
                </a:lnTo>
                <a:lnTo>
                  <a:pt x="360963" y="220385"/>
                </a:lnTo>
                <a:lnTo>
                  <a:pt x="360904" y="220221"/>
                </a:lnTo>
                <a:close/>
              </a:path>
              <a:path w="440689" h="459739">
                <a:moveTo>
                  <a:pt x="360472" y="148437"/>
                </a:moveTo>
                <a:lnTo>
                  <a:pt x="342792" y="148437"/>
                </a:lnTo>
                <a:lnTo>
                  <a:pt x="374674" y="180318"/>
                </a:lnTo>
                <a:lnTo>
                  <a:pt x="374879" y="184124"/>
                </a:lnTo>
                <a:lnTo>
                  <a:pt x="368985" y="190018"/>
                </a:lnTo>
                <a:lnTo>
                  <a:pt x="365476" y="193098"/>
                </a:lnTo>
                <a:lnTo>
                  <a:pt x="361087" y="196688"/>
                </a:lnTo>
                <a:lnTo>
                  <a:pt x="365097" y="199226"/>
                </a:lnTo>
                <a:lnTo>
                  <a:pt x="368616" y="201763"/>
                </a:lnTo>
                <a:lnTo>
                  <a:pt x="371645" y="204301"/>
                </a:lnTo>
                <a:lnTo>
                  <a:pt x="375328" y="200945"/>
                </a:lnTo>
                <a:lnTo>
                  <a:pt x="388243" y="182078"/>
                </a:lnTo>
                <a:lnTo>
                  <a:pt x="386662" y="176100"/>
                </a:lnTo>
                <a:lnTo>
                  <a:pt x="382081" y="170046"/>
                </a:lnTo>
                <a:lnTo>
                  <a:pt x="360472" y="148437"/>
                </a:lnTo>
                <a:close/>
              </a:path>
              <a:path w="440689" h="459739">
                <a:moveTo>
                  <a:pt x="329410" y="117374"/>
                </a:moveTo>
                <a:lnTo>
                  <a:pt x="311731" y="117374"/>
                </a:lnTo>
                <a:lnTo>
                  <a:pt x="334690" y="140335"/>
                </a:lnTo>
                <a:lnTo>
                  <a:pt x="318728" y="156295"/>
                </a:lnTo>
                <a:lnTo>
                  <a:pt x="334935" y="156295"/>
                </a:lnTo>
                <a:lnTo>
                  <a:pt x="342792" y="148437"/>
                </a:lnTo>
                <a:lnTo>
                  <a:pt x="360472" y="148437"/>
                </a:lnTo>
                <a:lnTo>
                  <a:pt x="329410" y="117374"/>
                </a:lnTo>
                <a:close/>
              </a:path>
              <a:path w="440689" h="459739">
                <a:moveTo>
                  <a:pt x="414003" y="112831"/>
                </a:moveTo>
                <a:lnTo>
                  <a:pt x="395832" y="112831"/>
                </a:lnTo>
                <a:lnTo>
                  <a:pt x="431438" y="148437"/>
                </a:lnTo>
                <a:lnTo>
                  <a:pt x="440524" y="139352"/>
                </a:lnTo>
                <a:lnTo>
                  <a:pt x="414003" y="112831"/>
                </a:lnTo>
                <a:close/>
              </a:path>
              <a:path w="440689" h="459739">
                <a:moveTo>
                  <a:pt x="382695" y="81523"/>
                </a:moveTo>
                <a:lnTo>
                  <a:pt x="364524" y="81523"/>
                </a:lnTo>
                <a:lnTo>
                  <a:pt x="386747" y="103747"/>
                </a:lnTo>
                <a:lnTo>
                  <a:pt x="354579" y="135914"/>
                </a:lnTo>
                <a:lnTo>
                  <a:pt x="363665" y="144999"/>
                </a:lnTo>
                <a:lnTo>
                  <a:pt x="395832" y="112831"/>
                </a:lnTo>
                <a:lnTo>
                  <a:pt x="414003" y="112831"/>
                </a:lnTo>
                <a:lnTo>
                  <a:pt x="404918" y="103747"/>
                </a:lnTo>
                <a:lnTo>
                  <a:pt x="414003" y="94661"/>
                </a:lnTo>
                <a:lnTo>
                  <a:pt x="395832" y="94661"/>
                </a:lnTo>
                <a:lnTo>
                  <a:pt x="382695" y="81523"/>
                </a:lnTo>
                <a:close/>
              </a:path>
              <a:path w="440689" h="459739">
                <a:moveTo>
                  <a:pt x="298470" y="86434"/>
                </a:moveTo>
                <a:lnTo>
                  <a:pt x="280791" y="86434"/>
                </a:lnTo>
                <a:lnTo>
                  <a:pt x="303627" y="109272"/>
                </a:lnTo>
                <a:lnTo>
                  <a:pt x="287665" y="125233"/>
                </a:lnTo>
                <a:lnTo>
                  <a:pt x="303872" y="125233"/>
                </a:lnTo>
                <a:lnTo>
                  <a:pt x="311731" y="117374"/>
                </a:lnTo>
                <a:lnTo>
                  <a:pt x="329410" y="117374"/>
                </a:lnTo>
                <a:lnTo>
                  <a:pt x="298470" y="86434"/>
                </a:lnTo>
                <a:close/>
              </a:path>
              <a:path w="440689" h="459739">
                <a:moveTo>
                  <a:pt x="320080" y="18907"/>
                </a:moveTo>
                <a:lnTo>
                  <a:pt x="310994" y="27993"/>
                </a:lnTo>
                <a:lnTo>
                  <a:pt x="355439" y="72438"/>
                </a:lnTo>
                <a:lnTo>
                  <a:pt x="327200" y="100677"/>
                </a:lnTo>
                <a:lnTo>
                  <a:pt x="336286" y="109763"/>
                </a:lnTo>
                <a:lnTo>
                  <a:pt x="364524" y="81523"/>
                </a:lnTo>
                <a:lnTo>
                  <a:pt x="382695" y="81523"/>
                </a:lnTo>
                <a:lnTo>
                  <a:pt x="373610" y="72438"/>
                </a:lnTo>
                <a:lnTo>
                  <a:pt x="382694" y="63353"/>
                </a:lnTo>
                <a:lnTo>
                  <a:pt x="364524" y="63353"/>
                </a:lnTo>
                <a:lnTo>
                  <a:pt x="320080" y="18907"/>
                </a:lnTo>
                <a:close/>
              </a:path>
              <a:path w="440689" h="459739">
                <a:moveTo>
                  <a:pt x="430702" y="59792"/>
                </a:moveTo>
                <a:lnTo>
                  <a:pt x="395832" y="94661"/>
                </a:lnTo>
                <a:lnTo>
                  <a:pt x="414003" y="94661"/>
                </a:lnTo>
                <a:lnTo>
                  <a:pt x="439786" y="68878"/>
                </a:lnTo>
                <a:lnTo>
                  <a:pt x="430702" y="59792"/>
                </a:lnTo>
                <a:close/>
              </a:path>
              <a:path w="440689" h="459739">
                <a:moveTo>
                  <a:pt x="295769" y="59424"/>
                </a:moveTo>
                <a:lnTo>
                  <a:pt x="292823" y="71456"/>
                </a:lnTo>
                <a:lnTo>
                  <a:pt x="302407" y="73566"/>
                </a:lnTo>
                <a:lnTo>
                  <a:pt x="312620" y="76091"/>
                </a:lnTo>
                <a:lnTo>
                  <a:pt x="323463" y="79030"/>
                </a:lnTo>
                <a:lnTo>
                  <a:pt x="334935" y="82383"/>
                </a:lnTo>
                <a:lnTo>
                  <a:pt x="338004" y="68755"/>
                </a:lnTo>
                <a:lnTo>
                  <a:pt x="327768" y="66192"/>
                </a:lnTo>
                <a:lnTo>
                  <a:pt x="317317" y="63783"/>
                </a:lnTo>
                <a:lnTo>
                  <a:pt x="306651" y="61527"/>
                </a:lnTo>
                <a:lnTo>
                  <a:pt x="295769" y="59424"/>
                </a:lnTo>
                <a:close/>
              </a:path>
              <a:path w="440689" h="459739">
                <a:moveTo>
                  <a:pt x="395709" y="32167"/>
                </a:moveTo>
                <a:lnTo>
                  <a:pt x="364524" y="63353"/>
                </a:lnTo>
                <a:lnTo>
                  <a:pt x="382694" y="63353"/>
                </a:lnTo>
                <a:lnTo>
                  <a:pt x="404795" y="41253"/>
                </a:lnTo>
                <a:lnTo>
                  <a:pt x="395709" y="32167"/>
                </a:lnTo>
                <a:close/>
              </a:path>
              <a:path w="440689" h="459739">
                <a:moveTo>
                  <a:pt x="365998" y="0"/>
                </a:moveTo>
                <a:lnTo>
                  <a:pt x="352001" y="3437"/>
                </a:lnTo>
                <a:lnTo>
                  <a:pt x="354955" y="13881"/>
                </a:lnTo>
                <a:lnTo>
                  <a:pt x="357557" y="24463"/>
                </a:lnTo>
                <a:lnTo>
                  <a:pt x="359805" y="35183"/>
                </a:lnTo>
                <a:lnTo>
                  <a:pt x="361700" y="46041"/>
                </a:lnTo>
                <a:lnTo>
                  <a:pt x="374960" y="44077"/>
                </a:lnTo>
                <a:lnTo>
                  <a:pt x="372811" y="32167"/>
                </a:lnTo>
                <a:lnTo>
                  <a:pt x="370755" y="21639"/>
                </a:lnTo>
                <a:lnTo>
                  <a:pt x="368445" y="10720"/>
                </a:lnTo>
                <a:lnTo>
                  <a:pt x="365998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2227188" y="4702046"/>
            <a:ext cx="714806" cy="72262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3588153" y="4700753"/>
            <a:ext cx="589280" cy="588010"/>
          </a:xfrm>
          <a:custGeom>
            <a:rect l="l" t="t" r="r" b="b"/>
            <a:pathLst>
              <a:path w="589279" h="588010">
                <a:moveTo>
                  <a:pt x="9085" y="461009"/>
                </a:moveTo>
                <a:lnTo>
                  <a:pt x="0" y="469899"/>
                </a:lnTo>
                <a:lnTo>
                  <a:pt x="119094" y="588009"/>
                </a:lnTo>
                <a:lnTo>
                  <a:pt x="128179" y="579119"/>
                </a:lnTo>
                <a:lnTo>
                  <a:pt x="40516" y="491489"/>
                </a:lnTo>
                <a:lnTo>
                  <a:pt x="67036" y="491489"/>
                </a:lnTo>
                <a:lnTo>
                  <a:pt x="68141" y="487679"/>
                </a:lnTo>
                <a:lnTo>
                  <a:pt x="36465" y="487679"/>
                </a:lnTo>
                <a:lnTo>
                  <a:pt x="9085" y="461009"/>
                </a:lnTo>
                <a:close/>
              </a:path>
              <a:path w="589279" h="588010">
                <a:moveTo>
                  <a:pt x="68510" y="405129"/>
                </a:moveTo>
                <a:lnTo>
                  <a:pt x="54758" y="412749"/>
                </a:lnTo>
                <a:lnTo>
                  <a:pt x="57689" y="417829"/>
                </a:lnTo>
                <a:lnTo>
                  <a:pt x="60467" y="424179"/>
                </a:lnTo>
                <a:lnTo>
                  <a:pt x="63092" y="430529"/>
                </a:lnTo>
                <a:lnTo>
                  <a:pt x="65563" y="435609"/>
                </a:lnTo>
                <a:lnTo>
                  <a:pt x="44199" y="457199"/>
                </a:lnTo>
                <a:lnTo>
                  <a:pt x="147455" y="560069"/>
                </a:lnTo>
                <a:lnTo>
                  <a:pt x="156541" y="551179"/>
                </a:lnTo>
                <a:lnTo>
                  <a:pt x="147332" y="542289"/>
                </a:lnTo>
                <a:lnTo>
                  <a:pt x="156120" y="533399"/>
                </a:lnTo>
                <a:lnTo>
                  <a:pt x="138738" y="533399"/>
                </a:lnTo>
                <a:lnTo>
                  <a:pt x="102764" y="497839"/>
                </a:lnTo>
                <a:lnTo>
                  <a:pt x="111552" y="488949"/>
                </a:lnTo>
                <a:lnTo>
                  <a:pt x="93925" y="488949"/>
                </a:lnTo>
                <a:lnTo>
                  <a:pt x="62125" y="457199"/>
                </a:lnTo>
                <a:lnTo>
                  <a:pt x="93510" y="425449"/>
                </a:lnTo>
                <a:lnTo>
                  <a:pt x="75876" y="425449"/>
                </a:lnTo>
                <a:lnTo>
                  <a:pt x="73585" y="419099"/>
                </a:lnTo>
                <a:lnTo>
                  <a:pt x="71128" y="411479"/>
                </a:lnTo>
                <a:lnTo>
                  <a:pt x="68510" y="405129"/>
                </a:lnTo>
                <a:close/>
              </a:path>
              <a:path w="589279" h="588010">
                <a:moveTo>
                  <a:pt x="25906" y="502919"/>
                </a:moveTo>
                <a:lnTo>
                  <a:pt x="16452" y="509269"/>
                </a:lnTo>
                <a:lnTo>
                  <a:pt x="23880" y="519429"/>
                </a:lnTo>
                <a:lnTo>
                  <a:pt x="30571" y="528319"/>
                </a:lnTo>
                <a:lnTo>
                  <a:pt x="36526" y="537209"/>
                </a:lnTo>
                <a:lnTo>
                  <a:pt x="41744" y="544829"/>
                </a:lnTo>
                <a:lnTo>
                  <a:pt x="46000" y="542289"/>
                </a:lnTo>
                <a:lnTo>
                  <a:pt x="49397" y="541019"/>
                </a:lnTo>
                <a:lnTo>
                  <a:pt x="51935" y="539749"/>
                </a:lnTo>
                <a:lnTo>
                  <a:pt x="38921" y="519429"/>
                </a:lnTo>
                <a:lnTo>
                  <a:pt x="32414" y="510539"/>
                </a:lnTo>
                <a:lnTo>
                  <a:pt x="25906" y="502919"/>
                </a:lnTo>
                <a:close/>
              </a:path>
              <a:path w="589279" h="588010">
                <a:moveTo>
                  <a:pt x="171226" y="447039"/>
                </a:moveTo>
                <a:lnTo>
                  <a:pt x="152980" y="447039"/>
                </a:lnTo>
                <a:lnTo>
                  <a:pt x="188954" y="482599"/>
                </a:lnTo>
                <a:lnTo>
                  <a:pt x="138738" y="533399"/>
                </a:lnTo>
                <a:lnTo>
                  <a:pt x="156120" y="533399"/>
                </a:lnTo>
                <a:lnTo>
                  <a:pt x="197548" y="491489"/>
                </a:lnTo>
                <a:lnTo>
                  <a:pt x="215842" y="491489"/>
                </a:lnTo>
                <a:lnTo>
                  <a:pt x="171226" y="447039"/>
                </a:lnTo>
                <a:close/>
              </a:path>
              <a:path w="589279" h="588010">
                <a:moveTo>
                  <a:pt x="215842" y="491489"/>
                </a:moveTo>
                <a:lnTo>
                  <a:pt x="197548" y="491489"/>
                </a:lnTo>
                <a:lnTo>
                  <a:pt x="206757" y="500379"/>
                </a:lnTo>
                <a:lnTo>
                  <a:pt x="215842" y="491489"/>
                </a:lnTo>
                <a:close/>
              </a:path>
              <a:path w="589279" h="588010">
                <a:moveTo>
                  <a:pt x="67036" y="491489"/>
                </a:moveTo>
                <a:lnTo>
                  <a:pt x="40516" y="491489"/>
                </a:lnTo>
                <a:lnTo>
                  <a:pt x="48129" y="492759"/>
                </a:lnTo>
                <a:lnTo>
                  <a:pt x="56233" y="495299"/>
                </a:lnTo>
                <a:lnTo>
                  <a:pt x="64827" y="499109"/>
                </a:lnTo>
                <a:lnTo>
                  <a:pt x="67036" y="491489"/>
                </a:lnTo>
                <a:close/>
              </a:path>
              <a:path w="589279" h="588010">
                <a:moveTo>
                  <a:pt x="130433" y="406399"/>
                </a:moveTo>
                <a:lnTo>
                  <a:pt x="112341" y="406399"/>
                </a:lnTo>
                <a:lnTo>
                  <a:pt x="144141" y="438149"/>
                </a:lnTo>
                <a:lnTo>
                  <a:pt x="93925" y="488949"/>
                </a:lnTo>
                <a:lnTo>
                  <a:pt x="111552" y="488949"/>
                </a:lnTo>
                <a:lnTo>
                  <a:pt x="152980" y="447039"/>
                </a:lnTo>
                <a:lnTo>
                  <a:pt x="171226" y="447039"/>
                </a:lnTo>
                <a:lnTo>
                  <a:pt x="130433" y="406399"/>
                </a:lnTo>
                <a:close/>
              </a:path>
              <a:path w="589279" h="588010">
                <a:moveTo>
                  <a:pt x="39043" y="480059"/>
                </a:moveTo>
                <a:lnTo>
                  <a:pt x="36465" y="487679"/>
                </a:lnTo>
                <a:lnTo>
                  <a:pt x="68141" y="487679"/>
                </a:lnTo>
                <a:lnTo>
                  <a:pt x="68510" y="486409"/>
                </a:lnTo>
                <a:lnTo>
                  <a:pt x="61189" y="483869"/>
                </a:lnTo>
                <a:lnTo>
                  <a:pt x="39043" y="480059"/>
                </a:lnTo>
                <a:close/>
              </a:path>
              <a:path w="589279" h="588010">
                <a:moveTo>
                  <a:pt x="157154" y="335279"/>
                </a:moveTo>
                <a:lnTo>
                  <a:pt x="125601" y="367029"/>
                </a:lnTo>
                <a:lnTo>
                  <a:pt x="214369" y="455929"/>
                </a:lnTo>
                <a:lnTo>
                  <a:pt x="223208" y="447039"/>
                </a:lnTo>
                <a:lnTo>
                  <a:pt x="212158" y="435609"/>
                </a:lnTo>
                <a:lnTo>
                  <a:pt x="220987" y="426719"/>
                </a:lnTo>
                <a:lnTo>
                  <a:pt x="203442" y="426719"/>
                </a:lnTo>
                <a:lnTo>
                  <a:pt x="143158" y="367029"/>
                </a:lnTo>
                <a:lnTo>
                  <a:pt x="157031" y="353059"/>
                </a:lnTo>
                <a:lnTo>
                  <a:pt x="174916" y="353059"/>
                </a:lnTo>
                <a:lnTo>
                  <a:pt x="157154" y="335279"/>
                </a:lnTo>
                <a:close/>
              </a:path>
              <a:path w="589279" h="588010">
                <a:moveTo>
                  <a:pt x="243417" y="421639"/>
                </a:moveTo>
                <a:lnTo>
                  <a:pt x="226033" y="421639"/>
                </a:lnTo>
                <a:lnTo>
                  <a:pt x="235855" y="431799"/>
                </a:lnTo>
                <a:lnTo>
                  <a:pt x="244694" y="422909"/>
                </a:lnTo>
                <a:lnTo>
                  <a:pt x="243417" y="421639"/>
                </a:lnTo>
                <a:close/>
              </a:path>
              <a:path w="589279" h="588010">
                <a:moveTo>
                  <a:pt x="174916" y="353059"/>
                </a:moveTo>
                <a:lnTo>
                  <a:pt x="157031" y="353059"/>
                </a:lnTo>
                <a:lnTo>
                  <a:pt x="217316" y="412749"/>
                </a:lnTo>
                <a:lnTo>
                  <a:pt x="203442" y="426719"/>
                </a:lnTo>
                <a:lnTo>
                  <a:pt x="220987" y="426719"/>
                </a:lnTo>
                <a:lnTo>
                  <a:pt x="226033" y="421639"/>
                </a:lnTo>
                <a:lnTo>
                  <a:pt x="243417" y="421639"/>
                </a:lnTo>
                <a:lnTo>
                  <a:pt x="219157" y="397509"/>
                </a:lnTo>
                <a:lnTo>
                  <a:pt x="230537" y="397509"/>
                </a:lnTo>
                <a:lnTo>
                  <a:pt x="230579" y="396239"/>
                </a:lnTo>
                <a:lnTo>
                  <a:pt x="218052" y="396239"/>
                </a:lnTo>
                <a:lnTo>
                  <a:pt x="174916" y="353059"/>
                </a:lnTo>
                <a:close/>
              </a:path>
              <a:path w="589279" h="588010">
                <a:moveTo>
                  <a:pt x="112586" y="388619"/>
                </a:moveTo>
                <a:lnTo>
                  <a:pt x="75876" y="425449"/>
                </a:lnTo>
                <a:lnTo>
                  <a:pt x="93510" y="425449"/>
                </a:lnTo>
                <a:lnTo>
                  <a:pt x="112341" y="406399"/>
                </a:lnTo>
                <a:lnTo>
                  <a:pt x="130433" y="406399"/>
                </a:lnTo>
                <a:lnTo>
                  <a:pt x="112586" y="388619"/>
                </a:lnTo>
                <a:close/>
              </a:path>
              <a:path w="589279" h="588010">
                <a:moveTo>
                  <a:pt x="239415" y="378459"/>
                </a:moveTo>
                <a:lnTo>
                  <a:pt x="230821" y="386079"/>
                </a:lnTo>
                <a:lnTo>
                  <a:pt x="261269" y="416559"/>
                </a:lnTo>
                <a:lnTo>
                  <a:pt x="277844" y="400049"/>
                </a:lnTo>
                <a:lnTo>
                  <a:pt x="262006" y="400049"/>
                </a:lnTo>
                <a:lnTo>
                  <a:pt x="239415" y="378459"/>
                </a:lnTo>
                <a:close/>
              </a:path>
              <a:path w="589279" h="588010">
                <a:moveTo>
                  <a:pt x="230537" y="397509"/>
                </a:moveTo>
                <a:lnTo>
                  <a:pt x="223168" y="397509"/>
                </a:lnTo>
                <a:lnTo>
                  <a:pt x="226933" y="398779"/>
                </a:lnTo>
                <a:lnTo>
                  <a:pt x="230452" y="400049"/>
                </a:lnTo>
                <a:lnTo>
                  <a:pt x="230537" y="397509"/>
                </a:lnTo>
                <a:close/>
              </a:path>
              <a:path w="589279" h="588010">
                <a:moveTo>
                  <a:pt x="303136" y="359409"/>
                </a:moveTo>
                <a:lnTo>
                  <a:pt x="262006" y="400049"/>
                </a:lnTo>
                <a:lnTo>
                  <a:pt x="277844" y="400049"/>
                </a:lnTo>
                <a:lnTo>
                  <a:pt x="310995" y="367029"/>
                </a:lnTo>
                <a:lnTo>
                  <a:pt x="303136" y="359409"/>
                </a:lnTo>
                <a:close/>
              </a:path>
              <a:path w="589279" h="588010">
                <a:moveTo>
                  <a:pt x="298571" y="318769"/>
                </a:moveTo>
                <a:lnTo>
                  <a:pt x="280545" y="318769"/>
                </a:lnTo>
                <a:lnTo>
                  <a:pt x="292884" y="331469"/>
                </a:lnTo>
                <a:lnTo>
                  <a:pt x="302768" y="342899"/>
                </a:lnTo>
                <a:lnTo>
                  <a:pt x="310196" y="350519"/>
                </a:lnTo>
                <a:lnTo>
                  <a:pt x="320161" y="363219"/>
                </a:lnTo>
                <a:lnTo>
                  <a:pt x="320243" y="368299"/>
                </a:lnTo>
                <a:lnTo>
                  <a:pt x="315414" y="373379"/>
                </a:lnTo>
                <a:lnTo>
                  <a:pt x="310219" y="378459"/>
                </a:lnTo>
                <a:lnTo>
                  <a:pt x="305316" y="382269"/>
                </a:lnTo>
                <a:lnTo>
                  <a:pt x="300704" y="387349"/>
                </a:lnTo>
                <a:lnTo>
                  <a:pt x="296383" y="389889"/>
                </a:lnTo>
                <a:lnTo>
                  <a:pt x="299904" y="392429"/>
                </a:lnTo>
                <a:lnTo>
                  <a:pt x="303463" y="396239"/>
                </a:lnTo>
                <a:lnTo>
                  <a:pt x="307065" y="398779"/>
                </a:lnTo>
                <a:lnTo>
                  <a:pt x="311409" y="394969"/>
                </a:lnTo>
                <a:lnTo>
                  <a:pt x="316089" y="389889"/>
                </a:lnTo>
                <a:lnTo>
                  <a:pt x="326464" y="379729"/>
                </a:lnTo>
                <a:lnTo>
                  <a:pt x="331245" y="373379"/>
                </a:lnTo>
                <a:lnTo>
                  <a:pt x="333064" y="367029"/>
                </a:lnTo>
                <a:lnTo>
                  <a:pt x="331920" y="359409"/>
                </a:lnTo>
                <a:lnTo>
                  <a:pt x="327814" y="351789"/>
                </a:lnTo>
                <a:lnTo>
                  <a:pt x="322742" y="345439"/>
                </a:lnTo>
                <a:lnTo>
                  <a:pt x="313419" y="335279"/>
                </a:lnTo>
                <a:lnTo>
                  <a:pt x="299844" y="320039"/>
                </a:lnTo>
                <a:lnTo>
                  <a:pt x="298571" y="318769"/>
                </a:lnTo>
                <a:close/>
              </a:path>
              <a:path w="589279" h="588010">
                <a:moveTo>
                  <a:pt x="224682" y="345439"/>
                </a:moveTo>
                <a:lnTo>
                  <a:pt x="213141" y="350519"/>
                </a:lnTo>
                <a:lnTo>
                  <a:pt x="215681" y="361949"/>
                </a:lnTo>
                <a:lnTo>
                  <a:pt x="217407" y="373379"/>
                </a:lnTo>
                <a:lnTo>
                  <a:pt x="218110" y="383539"/>
                </a:lnTo>
                <a:lnTo>
                  <a:pt x="218165" y="387349"/>
                </a:lnTo>
                <a:lnTo>
                  <a:pt x="218052" y="396239"/>
                </a:lnTo>
                <a:lnTo>
                  <a:pt x="230579" y="396239"/>
                </a:lnTo>
                <a:lnTo>
                  <a:pt x="230455" y="382269"/>
                </a:lnTo>
                <a:lnTo>
                  <a:pt x="230153" y="377189"/>
                </a:lnTo>
                <a:lnTo>
                  <a:pt x="229348" y="369569"/>
                </a:lnTo>
                <a:lnTo>
                  <a:pt x="242147" y="356869"/>
                </a:lnTo>
                <a:lnTo>
                  <a:pt x="227260" y="356869"/>
                </a:lnTo>
                <a:lnTo>
                  <a:pt x="226442" y="353059"/>
                </a:lnTo>
                <a:lnTo>
                  <a:pt x="224682" y="345439"/>
                </a:lnTo>
                <a:close/>
              </a:path>
              <a:path w="589279" h="588010">
                <a:moveTo>
                  <a:pt x="263725" y="342899"/>
                </a:moveTo>
                <a:lnTo>
                  <a:pt x="252430" y="347979"/>
                </a:lnTo>
                <a:lnTo>
                  <a:pt x="254954" y="358139"/>
                </a:lnTo>
                <a:lnTo>
                  <a:pt x="256389" y="369569"/>
                </a:lnTo>
                <a:lnTo>
                  <a:pt x="256734" y="379729"/>
                </a:lnTo>
                <a:lnTo>
                  <a:pt x="255990" y="389889"/>
                </a:lnTo>
                <a:lnTo>
                  <a:pt x="268390" y="389889"/>
                </a:lnTo>
                <a:lnTo>
                  <a:pt x="268599" y="384809"/>
                </a:lnTo>
                <a:lnTo>
                  <a:pt x="268575" y="375919"/>
                </a:lnTo>
                <a:lnTo>
                  <a:pt x="268160" y="369569"/>
                </a:lnTo>
                <a:lnTo>
                  <a:pt x="267408" y="361949"/>
                </a:lnTo>
                <a:lnTo>
                  <a:pt x="274069" y="360679"/>
                </a:lnTo>
                <a:lnTo>
                  <a:pt x="288680" y="360679"/>
                </a:lnTo>
                <a:lnTo>
                  <a:pt x="296630" y="359409"/>
                </a:lnTo>
                <a:lnTo>
                  <a:pt x="295729" y="351789"/>
                </a:lnTo>
                <a:lnTo>
                  <a:pt x="265690" y="351789"/>
                </a:lnTo>
                <a:lnTo>
                  <a:pt x="263725" y="342899"/>
                </a:lnTo>
                <a:close/>
              </a:path>
              <a:path w="589279" h="588010">
                <a:moveTo>
                  <a:pt x="222963" y="255269"/>
                </a:moveTo>
                <a:lnTo>
                  <a:pt x="160837" y="317499"/>
                </a:lnTo>
                <a:lnTo>
                  <a:pt x="203442" y="359409"/>
                </a:lnTo>
                <a:lnTo>
                  <a:pt x="213018" y="350519"/>
                </a:lnTo>
                <a:lnTo>
                  <a:pt x="220613" y="342899"/>
                </a:lnTo>
                <a:lnTo>
                  <a:pt x="204424" y="342899"/>
                </a:lnTo>
                <a:lnTo>
                  <a:pt x="194725" y="332739"/>
                </a:lnTo>
                <a:lnTo>
                  <a:pt x="202344" y="325119"/>
                </a:lnTo>
                <a:lnTo>
                  <a:pt x="187112" y="325119"/>
                </a:lnTo>
                <a:lnTo>
                  <a:pt x="177535" y="316229"/>
                </a:lnTo>
                <a:lnTo>
                  <a:pt x="221980" y="271779"/>
                </a:lnTo>
                <a:lnTo>
                  <a:pt x="239456" y="271779"/>
                </a:lnTo>
                <a:lnTo>
                  <a:pt x="222963" y="255269"/>
                </a:lnTo>
                <a:close/>
              </a:path>
              <a:path w="589279" h="588010">
                <a:moveTo>
                  <a:pt x="282018" y="302259"/>
                </a:moveTo>
                <a:lnTo>
                  <a:pt x="227260" y="356869"/>
                </a:lnTo>
                <a:lnTo>
                  <a:pt x="242147" y="356869"/>
                </a:lnTo>
                <a:lnTo>
                  <a:pt x="280545" y="318769"/>
                </a:lnTo>
                <a:lnTo>
                  <a:pt x="298571" y="318769"/>
                </a:lnTo>
                <a:lnTo>
                  <a:pt x="282018" y="302259"/>
                </a:lnTo>
                <a:close/>
              </a:path>
              <a:path w="589279" h="588010">
                <a:moveTo>
                  <a:pt x="295278" y="347979"/>
                </a:moveTo>
                <a:lnTo>
                  <a:pt x="287720" y="347979"/>
                </a:lnTo>
                <a:lnTo>
                  <a:pt x="265690" y="351789"/>
                </a:lnTo>
                <a:lnTo>
                  <a:pt x="295729" y="351789"/>
                </a:lnTo>
                <a:lnTo>
                  <a:pt x="295278" y="347979"/>
                </a:lnTo>
                <a:close/>
              </a:path>
              <a:path w="589279" h="588010">
                <a:moveTo>
                  <a:pt x="296261" y="175259"/>
                </a:moveTo>
                <a:lnTo>
                  <a:pt x="285088" y="186689"/>
                </a:lnTo>
                <a:lnTo>
                  <a:pt x="386502" y="288289"/>
                </a:lnTo>
                <a:lnTo>
                  <a:pt x="338373" y="336549"/>
                </a:lnTo>
                <a:lnTo>
                  <a:pt x="348195" y="345439"/>
                </a:lnTo>
                <a:lnTo>
                  <a:pt x="416823" y="276859"/>
                </a:lnTo>
                <a:lnTo>
                  <a:pt x="397675" y="276859"/>
                </a:lnTo>
                <a:lnTo>
                  <a:pt x="343039" y="222249"/>
                </a:lnTo>
                <a:lnTo>
                  <a:pt x="353131" y="212089"/>
                </a:lnTo>
                <a:lnTo>
                  <a:pt x="333217" y="212089"/>
                </a:lnTo>
                <a:lnTo>
                  <a:pt x="296261" y="175259"/>
                </a:lnTo>
                <a:close/>
              </a:path>
              <a:path w="589279" h="588010">
                <a:moveTo>
                  <a:pt x="255949" y="288289"/>
                </a:moveTo>
                <a:lnTo>
                  <a:pt x="239170" y="288289"/>
                </a:lnTo>
                <a:lnTo>
                  <a:pt x="248869" y="298449"/>
                </a:lnTo>
                <a:lnTo>
                  <a:pt x="204424" y="342899"/>
                </a:lnTo>
                <a:lnTo>
                  <a:pt x="220613" y="342899"/>
                </a:lnTo>
                <a:lnTo>
                  <a:pt x="256726" y="306069"/>
                </a:lnTo>
                <a:lnTo>
                  <a:pt x="263585" y="306069"/>
                </a:lnTo>
                <a:lnTo>
                  <a:pt x="268636" y="300989"/>
                </a:lnTo>
                <a:lnTo>
                  <a:pt x="255949" y="288289"/>
                </a:lnTo>
                <a:close/>
              </a:path>
              <a:path w="589279" h="588010">
                <a:moveTo>
                  <a:pt x="239456" y="271779"/>
                </a:moveTo>
                <a:lnTo>
                  <a:pt x="221980" y="271779"/>
                </a:lnTo>
                <a:lnTo>
                  <a:pt x="231557" y="280669"/>
                </a:lnTo>
                <a:lnTo>
                  <a:pt x="187112" y="325119"/>
                </a:lnTo>
                <a:lnTo>
                  <a:pt x="202344" y="325119"/>
                </a:lnTo>
                <a:lnTo>
                  <a:pt x="239170" y="288289"/>
                </a:lnTo>
                <a:lnTo>
                  <a:pt x="255949" y="288289"/>
                </a:lnTo>
                <a:lnTo>
                  <a:pt x="239456" y="271779"/>
                </a:lnTo>
                <a:close/>
              </a:path>
              <a:path w="589279" h="588010">
                <a:moveTo>
                  <a:pt x="263585" y="306069"/>
                </a:moveTo>
                <a:lnTo>
                  <a:pt x="256726" y="306069"/>
                </a:lnTo>
                <a:lnTo>
                  <a:pt x="259796" y="309879"/>
                </a:lnTo>
                <a:lnTo>
                  <a:pt x="263585" y="306069"/>
                </a:lnTo>
                <a:close/>
              </a:path>
              <a:path w="589279" h="588010">
                <a:moveTo>
                  <a:pt x="457836" y="215899"/>
                </a:moveTo>
                <a:lnTo>
                  <a:pt x="397675" y="276859"/>
                </a:lnTo>
                <a:lnTo>
                  <a:pt x="416823" y="276859"/>
                </a:lnTo>
                <a:lnTo>
                  <a:pt x="467658" y="226059"/>
                </a:lnTo>
                <a:lnTo>
                  <a:pt x="457836" y="215899"/>
                </a:lnTo>
                <a:close/>
              </a:path>
              <a:path w="589279" h="588010">
                <a:moveTo>
                  <a:pt x="462625" y="165100"/>
                </a:moveTo>
                <a:lnTo>
                  <a:pt x="448014" y="165100"/>
                </a:lnTo>
                <a:lnTo>
                  <a:pt x="457751" y="177800"/>
                </a:lnTo>
                <a:lnTo>
                  <a:pt x="465356" y="190499"/>
                </a:lnTo>
                <a:lnTo>
                  <a:pt x="470827" y="205739"/>
                </a:lnTo>
                <a:lnTo>
                  <a:pt x="474164" y="220979"/>
                </a:lnTo>
                <a:lnTo>
                  <a:pt x="476620" y="220979"/>
                </a:lnTo>
                <a:lnTo>
                  <a:pt x="481040" y="222249"/>
                </a:lnTo>
                <a:lnTo>
                  <a:pt x="487424" y="222249"/>
                </a:lnTo>
                <a:lnTo>
                  <a:pt x="483173" y="203199"/>
                </a:lnTo>
                <a:lnTo>
                  <a:pt x="474349" y="182879"/>
                </a:lnTo>
                <a:lnTo>
                  <a:pt x="462625" y="165100"/>
                </a:lnTo>
                <a:close/>
              </a:path>
              <a:path w="589279" h="588010">
                <a:moveTo>
                  <a:pt x="383678" y="161289"/>
                </a:moveTo>
                <a:lnTo>
                  <a:pt x="333217" y="212089"/>
                </a:lnTo>
                <a:lnTo>
                  <a:pt x="353131" y="212089"/>
                </a:lnTo>
                <a:lnTo>
                  <a:pt x="393500" y="171450"/>
                </a:lnTo>
                <a:lnTo>
                  <a:pt x="383678" y="161289"/>
                </a:lnTo>
                <a:close/>
              </a:path>
              <a:path w="589279" h="588010">
                <a:moveTo>
                  <a:pt x="444698" y="76200"/>
                </a:moveTo>
                <a:lnTo>
                  <a:pt x="416827" y="104139"/>
                </a:lnTo>
                <a:lnTo>
                  <a:pt x="511980" y="198119"/>
                </a:lnTo>
                <a:lnTo>
                  <a:pt x="519592" y="190499"/>
                </a:lnTo>
                <a:lnTo>
                  <a:pt x="490002" y="161289"/>
                </a:lnTo>
                <a:lnTo>
                  <a:pt x="502158" y="161289"/>
                </a:lnTo>
                <a:lnTo>
                  <a:pt x="503509" y="160019"/>
                </a:lnTo>
                <a:lnTo>
                  <a:pt x="488161" y="160019"/>
                </a:lnTo>
                <a:lnTo>
                  <a:pt x="431561" y="102869"/>
                </a:lnTo>
                <a:lnTo>
                  <a:pt x="443716" y="91439"/>
                </a:lnTo>
                <a:lnTo>
                  <a:pt x="455625" y="91439"/>
                </a:lnTo>
                <a:lnTo>
                  <a:pt x="451820" y="82550"/>
                </a:lnTo>
                <a:lnTo>
                  <a:pt x="444698" y="76200"/>
                </a:lnTo>
                <a:close/>
              </a:path>
              <a:path w="589279" h="588010">
                <a:moveTo>
                  <a:pt x="426036" y="40639"/>
                </a:moveTo>
                <a:lnTo>
                  <a:pt x="422107" y="53339"/>
                </a:lnTo>
                <a:lnTo>
                  <a:pt x="427428" y="53339"/>
                </a:lnTo>
                <a:lnTo>
                  <a:pt x="432502" y="54609"/>
                </a:lnTo>
                <a:lnTo>
                  <a:pt x="437332" y="55879"/>
                </a:lnTo>
                <a:lnTo>
                  <a:pt x="388957" y="104139"/>
                </a:lnTo>
                <a:lnTo>
                  <a:pt x="435695" y="151129"/>
                </a:lnTo>
                <a:lnTo>
                  <a:pt x="437291" y="152400"/>
                </a:lnTo>
                <a:lnTo>
                  <a:pt x="438928" y="154939"/>
                </a:lnTo>
                <a:lnTo>
                  <a:pt x="437194" y="161289"/>
                </a:lnTo>
                <a:lnTo>
                  <a:pt x="435306" y="167639"/>
                </a:lnTo>
                <a:lnTo>
                  <a:pt x="433265" y="173989"/>
                </a:lnTo>
                <a:lnTo>
                  <a:pt x="431071" y="180339"/>
                </a:lnTo>
                <a:lnTo>
                  <a:pt x="443471" y="187959"/>
                </a:lnTo>
                <a:lnTo>
                  <a:pt x="445025" y="179069"/>
                </a:lnTo>
                <a:lnTo>
                  <a:pt x="446540" y="171450"/>
                </a:lnTo>
                <a:lnTo>
                  <a:pt x="448014" y="165100"/>
                </a:lnTo>
                <a:lnTo>
                  <a:pt x="462625" y="165100"/>
                </a:lnTo>
                <a:lnTo>
                  <a:pt x="460951" y="162559"/>
                </a:lnTo>
                <a:lnTo>
                  <a:pt x="442979" y="142239"/>
                </a:lnTo>
                <a:lnTo>
                  <a:pt x="404919" y="104139"/>
                </a:lnTo>
                <a:lnTo>
                  <a:pt x="464750" y="44450"/>
                </a:lnTo>
                <a:lnTo>
                  <a:pt x="448382" y="44450"/>
                </a:lnTo>
                <a:lnTo>
                  <a:pt x="426036" y="40639"/>
                </a:lnTo>
                <a:close/>
              </a:path>
              <a:path w="589279" h="588010">
                <a:moveTo>
                  <a:pt x="520205" y="135889"/>
                </a:moveTo>
                <a:lnTo>
                  <a:pt x="510506" y="140969"/>
                </a:lnTo>
                <a:lnTo>
                  <a:pt x="513753" y="147319"/>
                </a:lnTo>
                <a:lnTo>
                  <a:pt x="516492" y="154939"/>
                </a:lnTo>
                <a:lnTo>
                  <a:pt x="518725" y="161289"/>
                </a:lnTo>
                <a:lnTo>
                  <a:pt x="520452" y="167639"/>
                </a:lnTo>
                <a:lnTo>
                  <a:pt x="524544" y="166369"/>
                </a:lnTo>
                <a:lnTo>
                  <a:pt x="528105" y="165100"/>
                </a:lnTo>
                <a:lnTo>
                  <a:pt x="531133" y="163829"/>
                </a:lnTo>
                <a:lnTo>
                  <a:pt x="528839" y="157479"/>
                </a:lnTo>
                <a:lnTo>
                  <a:pt x="526253" y="149859"/>
                </a:lnTo>
                <a:lnTo>
                  <a:pt x="523375" y="143509"/>
                </a:lnTo>
                <a:lnTo>
                  <a:pt x="520205" y="135889"/>
                </a:lnTo>
                <a:close/>
              </a:path>
              <a:path w="589279" h="588010">
                <a:moveTo>
                  <a:pt x="502158" y="161289"/>
                </a:moveTo>
                <a:lnTo>
                  <a:pt x="490002" y="161289"/>
                </a:lnTo>
                <a:lnTo>
                  <a:pt x="495077" y="163829"/>
                </a:lnTo>
                <a:lnTo>
                  <a:pt x="497615" y="166369"/>
                </a:lnTo>
                <a:lnTo>
                  <a:pt x="500807" y="162559"/>
                </a:lnTo>
                <a:lnTo>
                  <a:pt x="502158" y="161289"/>
                </a:lnTo>
                <a:close/>
              </a:path>
              <a:path w="589279" h="588010">
                <a:moveTo>
                  <a:pt x="455625" y="91439"/>
                </a:moveTo>
                <a:lnTo>
                  <a:pt x="443716" y="91439"/>
                </a:lnTo>
                <a:lnTo>
                  <a:pt x="448044" y="100329"/>
                </a:lnTo>
                <a:lnTo>
                  <a:pt x="452187" y="109219"/>
                </a:lnTo>
                <a:lnTo>
                  <a:pt x="456147" y="116839"/>
                </a:lnTo>
                <a:lnTo>
                  <a:pt x="459922" y="125729"/>
                </a:lnTo>
                <a:lnTo>
                  <a:pt x="467749" y="128269"/>
                </a:lnTo>
                <a:lnTo>
                  <a:pt x="499252" y="148589"/>
                </a:lnTo>
                <a:lnTo>
                  <a:pt x="495650" y="153669"/>
                </a:lnTo>
                <a:lnTo>
                  <a:pt x="493523" y="156209"/>
                </a:lnTo>
                <a:lnTo>
                  <a:pt x="491026" y="157479"/>
                </a:lnTo>
                <a:lnTo>
                  <a:pt x="488161" y="160019"/>
                </a:lnTo>
                <a:lnTo>
                  <a:pt x="503509" y="160019"/>
                </a:lnTo>
                <a:lnTo>
                  <a:pt x="505719" y="157479"/>
                </a:lnTo>
                <a:lnTo>
                  <a:pt x="508581" y="151129"/>
                </a:lnTo>
                <a:lnTo>
                  <a:pt x="507959" y="143509"/>
                </a:lnTo>
                <a:lnTo>
                  <a:pt x="475454" y="119379"/>
                </a:lnTo>
                <a:lnTo>
                  <a:pt x="467043" y="116839"/>
                </a:lnTo>
                <a:lnTo>
                  <a:pt x="463237" y="107950"/>
                </a:lnTo>
                <a:lnTo>
                  <a:pt x="459431" y="100329"/>
                </a:lnTo>
                <a:lnTo>
                  <a:pt x="455625" y="91439"/>
                </a:lnTo>
                <a:close/>
              </a:path>
              <a:path w="589279" h="588010">
                <a:moveTo>
                  <a:pt x="394973" y="128269"/>
                </a:moveTo>
                <a:lnTo>
                  <a:pt x="390062" y="137159"/>
                </a:lnTo>
                <a:lnTo>
                  <a:pt x="395111" y="139700"/>
                </a:lnTo>
                <a:lnTo>
                  <a:pt x="401542" y="143509"/>
                </a:lnTo>
                <a:lnTo>
                  <a:pt x="409354" y="147319"/>
                </a:lnTo>
                <a:lnTo>
                  <a:pt x="418547" y="153669"/>
                </a:lnTo>
                <a:lnTo>
                  <a:pt x="424072" y="143509"/>
                </a:lnTo>
                <a:lnTo>
                  <a:pt x="415715" y="138429"/>
                </a:lnTo>
                <a:lnTo>
                  <a:pt x="408080" y="134619"/>
                </a:lnTo>
                <a:lnTo>
                  <a:pt x="401166" y="130809"/>
                </a:lnTo>
                <a:lnTo>
                  <a:pt x="394973" y="128269"/>
                </a:lnTo>
                <a:close/>
              </a:path>
              <a:path w="589279" h="588010">
                <a:moveTo>
                  <a:pt x="524503" y="120650"/>
                </a:moveTo>
                <a:lnTo>
                  <a:pt x="516891" y="128269"/>
                </a:lnTo>
                <a:lnTo>
                  <a:pt x="535185" y="146050"/>
                </a:lnTo>
                <a:lnTo>
                  <a:pt x="541109" y="151129"/>
                </a:lnTo>
                <a:lnTo>
                  <a:pt x="547094" y="152400"/>
                </a:lnTo>
                <a:lnTo>
                  <a:pt x="553141" y="151129"/>
                </a:lnTo>
                <a:lnTo>
                  <a:pt x="559249" y="146050"/>
                </a:lnTo>
                <a:lnTo>
                  <a:pt x="563080" y="142239"/>
                </a:lnTo>
                <a:lnTo>
                  <a:pt x="545621" y="142239"/>
                </a:lnTo>
                <a:lnTo>
                  <a:pt x="524503" y="120650"/>
                </a:lnTo>
                <a:close/>
              </a:path>
              <a:path w="589279" h="588010">
                <a:moveTo>
                  <a:pt x="565757" y="99059"/>
                </a:moveTo>
                <a:lnTo>
                  <a:pt x="561746" y="101600"/>
                </a:lnTo>
                <a:lnTo>
                  <a:pt x="558185" y="102869"/>
                </a:lnTo>
                <a:lnTo>
                  <a:pt x="555075" y="104139"/>
                </a:lnTo>
                <a:lnTo>
                  <a:pt x="558676" y="107950"/>
                </a:lnTo>
                <a:lnTo>
                  <a:pt x="563178" y="114300"/>
                </a:lnTo>
                <a:lnTo>
                  <a:pt x="566615" y="120650"/>
                </a:lnTo>
                <a:lnTo>
                  <a:pt x="566574" y="124459"/>
                </a:lnTo>
                <a:lnTo>
                  <a:pt x="563055" y="128269"/>
                </a:lnTo>
                <a:lnTo>
                  <a:pt x="549672" y="142239"/>
                </a:lnTo>
                <a:lnTo>
                  <a:pt x="563080" y="142239"/>
                </a:lnTo>
                <a:lnTo>
                  <a:pt x="572018" y="133350"/>
                </a:lnTo>
                <a:lnTo>
                  <a:pt x="575594" y="128269"/>
                </a:lnTo>
                <a:lnTo>
                  <a:pt x="576990" y="123189"/>
                </a:lnTo>
                <a:lnTo>
                  <a:pt x="576208" y="116839"/>
                </a:lnTo>
                <a:lnTo>
                  <a:pt x="573246" y="110489"/>
                </a:lnTo>
                <a:lnTo>
                  <a:pt x="570953" y="106679"/>
                </a:lnTo>
                <a:lnTo>
                  <a:pt x="568458" y="102869"/>
                </a:lnTo>
                <a:lnTo>
                  <a:pt x="565757" y="99059"/>
                </a:lnTo>
                <a:close/>
              </a:path>
              <a:path w="589279" h="588010">
                <a:moveTo>
                  <a:pt x="550598" y="68579"/>
                </a:moveTo>
                <a:lnTo>
                  <a:pt x="535430" y="68579"/>
                </a:lnTo>
                <a:lnTo>
                  <a:pt x="543043" y="76200"/>
                </a:lnTo>
                <a:lnTo>
                  <a:pt x="496265" y="123189"/>
                </a:lnTo>
                <a:lnTo>
                  <a:pt x="503140" y="130809"/>
                </a:lnTo>
                <a:lnTo>
                  <a:pt x="549918" y="83819"/>
                </a:lnTo>
                <a:lnTo>
                  <a:pt x="555607" y="83819"/>
                </a:lnTo>
                <a:lnTo>
                  <a:pt x="560845" y="78739"/>
                </a:lnTo>
                <a:lnTo>
                  <a:pt x="550598" y="68579"/>
                </a:lnTo>
                <a:close/>
              </a:path>
              <a:path w="589279" h="588010">
                <a:moveTo>
                  <a:pt x="545171" y="107950"/>
                </a:moveTo>
                <a:lnTo>
                  <a:pt x="529291" y="107950"/>
                </a:lnTo>
                <a:lnTo>
                  <a:pt x="527941" y="118109"/>
                </a:lnTo>
                <a:lnTo>
                  <a:pt x="536699" y="118109"/>
                </a:lnTo>
                <a:lnTo>
                  <a:pt x="544393" y="119379"/>
                </a:lnTo>
                <a:lnTo>
                  <a:pt x="551023" y="120650"/>
                </a:lnTo>
                <a:lnTo>
                  <a:pt x="552373" y="109219"/>
                </a:lnTo>
                <a:lnTo>
                  <a:pt x="545171" y="107950"/>
                </a:lnTo>
                <a:close/>
              </a:path>
              <a:path w="589279" h="588010">
                <a:moveTo>
                  <a:pt x="536507" y="54609"/>
                </a:moveTo>
                <a:lnTo>
                  <a:pt x="521434" y="54609"/>
                </a:lnTo>
                <a:lnTo>
                  <a:pt x="528801" y="62229"/>
                </a:lnTo>
                <a:lnTo>
                  <a:pt x="484355" y="106679"/>
                </a:lnTo>
                <a:lnTo>
                  <a:pt x="490985" y="113029"/>
                </a:lnTo>
                <a:lnTo>
                  <a:pt x="535430" y="68579"/>
                </a:lnTo>
                <a:lnTo>
                  <a:pt x="550598" y="68579"/>
                </a:lnTo>
                <a:lnTo>
                  <a:pt x="536507" y="54609"/>
                </a:lnTo>
                <a:close/>
              </a:path>
              <a:path w="589279" h="588010">
                <a:moveTo>
                  <a:pt x="562687" y="85089"/>
                </a:moveTo>
                <a:lnTo>
                  <a:pt x="559126" y="93979"/>
                </a:lnTo>
                <a:lnTo>
                  <a:pt x="585401" y="104139"/>
                </a:lnTo>
                <a:lnTo>
                  <a:pt x="588961" y="93979"/>
                </a:lnTo>
                <a:lnTo>
                  <a:pt x="569393" y="86359"/>
                </a:lnTo>
                <a:lnTo>
                  <a:pt x="562687" y="85089"/>
                </a:lnTo>
                <a:close/>
              </a:path>
              <a:path w="589279" h="588010">
                <a:moveTo>
                  <a:pt x="465938" y="48259"/>
                </a:moveTo>
                <a:lnTo>
                  <a:pt x="455625" y="54609"/>
                </a:lnTo>
                <a:lnTo>
                  <a:pt x="458242" y="64769"/>
                </a:lnTo>
                <a:lnTo>
                  <a:pt x="459953" y="73659"/>
                </a:lnTo>
                <a:lnTo>
                  <a:pt x="460658" y="82550"/>
                </a:lnTo>
                <a:lnTo>
                  <a:pt x="460659" y="91439"/>
                </a:lnTo>
                <a:lnTo>
                  <a:pt x="471586" y="91439"/>
                </a:lnTo>
                <a:lnTo>
                  <a:pt x="468148" y="93979"/>
                </a:lnTo>
                <a:lnTo>
                  <a:pt x="475024" y="101600"/>
                </a:lnTo>
                <a:lnTo>
                  <a:pt x="486313" y="90169"/>
                </a:lnTo>
                <a:lnTo>
                  <a:pt x="472078" y="90169"/>
                </a:lnTo>
                <a:lnTo>
                  <a:pt x="471914" y="85089"/>
                </a:lnTo>
                <a:lnTo>
                  <a:pt x="471341" y="77469"/>
                </a:lnTo>
                <a:lnTo>
                  <a:pt x="470358" y="71119"/>
                </a:lnTo>
                <a:lnTo>
                  <a:pt x="481654" y="59689"/>
                </a:lnTo>
                <a:lnTo>
                  <a:pt x="468271" y="59689"/>
                </a:lnTo>
                <a:lnTo>
                  <a:pt x="467616" y="55879"/>
                </a:lnTo>
                <a:lnTo>
                  <a:pt x="466839" y="52069"/>
                </a:lnTo>
                <a:lnTo>
                  <a:pt x="465938" y="48259"/>
                </a:lnTo>
                <a:close/>
              </a:path>
              <a:path w="589279" h="588010">
                <a:moveTo>
                  <a:pt x="504147" y="48259"/>
                </a:moveTo>
                <a:lnTo>
                  <a:pt x="492950" y="48259"/>
                </a:lnTo>
                <a:lnTo>
                  <a:pt x="493932" y="54609"/>
                </a:lnTo>
                <a:lnTo>
                  <a:pt x="494709" y="60959"/>
                </a:lnTo>
                <a:lnTo>
                  <a:pt x="495282" y="67309"/>
                </a:lnTo>
                <a:lnTo>
                  <a:pt x="472078" y="90169"/>
                </a:lnTo>
                <a:lnTo>
                  <a:pt x="486313" y="90169"/>
                </a:lnTo>
                <a:lnTo>
                  <a:pt x="518925" y="57150"/>
                </a:lnTo>
                <a:lnTo>
                  <a:pt x="505104" y="57150"/>
                </a:lnTo>
                <a:lnTo>
                  <a:pt x="504614" y="52069"/>
                </a:lnTo>
                <a:lnTo>
                  <a:pt x="504147" y="48259"/>
                </a:lnTo>
                <a:close/>
              </a:path>
              <a:path w="589279" h="588010">
                <a:moveTo>
                  <a:pt x="555607" y="83819"/>
                </a:moveTo>
                <a:lnTo>
                  <a:pt x="549918" y="83819"/>
                </a:lnTo>
                <a:lnTo>
                  <a:pt x="552988" y="86359"/>
                </a:lnTo>
                <a:lnTo>
                  <a:pt x="555607" y="83819"/>
                </a:lnTo>
                <a:close/>
              </a:path>
              <a:path w="589279" h="588010">
                <a:moveTo>
                  <a:pt x="495650" y="31750"/>
                </a:moveTo>
                <a:lnTo>
                  <a:pt x="468271" y="59689"/>
                </a:lnTo>
                <a:lnTo>
                  <a:pt x="481654" y="59689"/>
                </a:lnTo>
                <a:lnTo>
                  <a:pt x="492950" y="48259"/>
                </a:lnTo>
                <a:lnTo>
                  <a:pt x="504147" y="48259"/>
                </a:lnTo>
                <a:lnTo>
                  <a:pt x="503835" y="45719"/>
                </a:lnTo>
                <a:lnTo>
                  <a:pt x="502772" y="39369"/>
                </a:lnTo>
                <a:lnTo>
                  <a:pt x="495650" y="31750"/>
                </a:lnTo>
                <a:close/>
              </a:path>
              <a:path w="589279" h="588010">
                <a:moveTo>
                  <a:pt x="522417" y="40639"/>
                </a:moveTo>
                <a:lnTo>
                  <a:pt x="505104" y="57150"/>
                </a:lnTo>
                <a:lnTo>
                  <a:pt x="518925" y="57150"/>
                </a:lnTo>
                <a:lnTo>
                  <a:pt x="521434" y="54609"/>
                </a:lnTo>
                <a:lnTo>
                  <a:pt x="536507" y="54609"/>
                </a:lnTo>
                <a:lnTo>
                  <a:pt x="522417" y="40639"/>
                </a:lnTo>
                <a:close/>
              </a:path>
              <a:path w="589279" h="588010">
                <a:moveTo>
                  <a:pt x="493809" y="0"/>
                </a:moveTo>
                <a:lnTo>
                  <a:pt x="448382" y="44450"/>
                </a:lnTo>
                <a:lnTo>
                  <a:pt x="464750" y="44450"/>
                </a:lnTo>
                <a:lnTo>
                  <a:pt x="501667" y="7619"/>
                </a:lnTo>
                <a:lnTo>
                  <a:pt x="493809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4698781" y="4704564"/>
            <a:ext cx="712470" cy="702310"/>
          </a:xfrm>
          <a:custGeom>
            <a:rect l="l" t="t" r="r" b="b"/>
            <a:pathLst>
              <a:path w="712470" h="702310">
                <a:moveTo>
                  <a:pt x="31554" y="582929"/>
                </a:moveTo>
                <a:lnTo>
                  <a:pt x="0" y="614679"/>
                </a:lnTo>
                <a:lnTo>
                  <a:pt x="88767" y="702309"/>
                </a:lnTo>
                <a:lnTo>
                  <a:pt x="97608" y="694689"/>
                </a:lnTo>
                <a:lnTo>
                  <a:pt x="86558" y="683259"/>
                </a:lnTo>
                <a:lnTo>
                  <a:pt x="95386" y="674369"/>
                </a:lnTo>
                <a:lnTo>
                  <a:pt x="77840" y="674369"/>
                </a:lnTo>
                <a:lnTo>
                  <a:pt x="17557" y="614679"/>
                </a:lnTo>
                <a:lnTo>
                  <a:pt x="31431" y="600709"/>
                </a:lnTo>
                <a:lnTo>
                  <a:pt x="49315" y="600709"/>
                </a:lnTo>
                <a:lnTo>
                  <a:pt x="31554" y="582929"/>
                </a:lnTo>
                <a:close/>
              </a:path>
              <a:path w="712470" h="702310">
                <a:moveTo>
                  <a:pt x="117817" y="669289"/>
                </a:moveTo>
                <a:lnTo>
                  <a:pt x="100431" y="669289"/>
                </a:lnTo>
                <a:lnTo>
                  <a:pt x="110253" y="679449"/>
                </a:lnTo>
                <a:lnTo>
                  <a:pt x="119094" y="670559"/>
                </a:lnTo>
                <a:lnTo>
                  <a:pt x="117817" y="669289"/>
                </a:lnTo>
                <a:close/>
              </a:path>
              <a:path w="712470" h="702310">
                <a:moveTo>
                  <a:pt x="49315" y="600709"/>
                </a:moveTo>
                <a:lnTo>
                  <a:pt x="31431" y="600709"/>
                </a:lnTo>
                <a:lnTo>
                  <a:pt x="91714" y="660399"/>
                </a:lnTo>
                <a:lnTo>
                  <a:pt x="77840" y="674369"/>
                </a:lnTo>
                <a:lnTo>
                  <a:pt x="95386" y="674369"/>
                </a:lnTo>
                <a:lnTo>
                  <a:pt x="100431" y="669289"/>
                </a:lnTo>
                <a:lnTo>
                  <a:pt x="117817" y="669289"/>
                </a:lnTo>
                <a:lnTo>
                  <a:pt x="93555" y="645159"/>
                </a:lnTo>
                <a:lnTo>
                  <a:pt x="104935" y="645159"/>
                </a:lnTo>
                <a:lnTo>
                  <a:pt x="104978" y="643889"/>
                </a:lnTo>
                <a:lnTo>
                  <a:pt x="92450" y="643889"/>
                </a:lnTo>
                <a:lnTo>
                  <a:pt x="49315" y="600709"/>
                </a:lnTo>
                <a:close/>
              </a:path>
              <a:path w="712470" h="702310">
                <a:moveTo>
                  <a:pt x="113814" y="626109"/>
                </a:moveTo>
                <a:lnTo>
                  <a:pt x="105219" y="633729"/>
                </a:lnTo>
                <a:lnTo>
                  <a:pt x="135669" y="664209"/>
                </a:lnTo>
                <a:lnTo>
                  <a:pt x="152243" y="647699"/>
                </a:lnTo>
                <a:lnTo>
                  <a:pt x="136405" y="647699"/>
                </a:lnTo>
                <a:lnTo>
                  <a:pt x="113814" y="626109"/>
                </a:lnTo>
                <a:close/>
              </a:path>
              <a:path w="712470" h="702310">
                <a:moveTo>
                  <a:pt x="104935" y="645159"/>
                </a:moveTo>
                <a:lnTo>
                  <a:pt x="97566" y="645159"/>
                </a:lnTo>
                <a:lnTo>
                  <a:pt x="101332" y="646429"/>
                </a:lnTo>
                <a:lnTo>
                  <a:pt x="104851" y="647699"/>
                </a:lnTo>
                <a:lnTo>
                  <a:pt x="104935" y="645159"/>
                </a:lnTo>
                <a:close/>
              </a:path>
              <a:path w="712470" h="702310">
                <a:moveTo>
                  <a:pt x="177535" y="607059"/>
                </a:moveTo>
                <a:lnTo>
                  <a:pt x="136405" y="647699"/>
                </a:lnTo>
                <a:lnTo>
                  <a:pt x="152243" y="647699"/>
                </a:lnTo>
                <a:lnTo>
                  <a:pt x="185393" y="614679"/>
                </a:lnTo>
                <a:lnTo>
                  <a:pt x="177535" y="607059"/>
                </a:lnTo>
                <a:close/>
              </a:path>
              <a:path w="712470" h="702310">
                <a:moveTo>
                  <a:pt x="172970" y="566419"/>
                </a:moveTo>
                <a:lnTo>
                  <a:pt x="154945" y="566419"/>
                </a:lnTo>
                <a:lnTo>
                  <a:pt x="167283" y="579119"/>
                </a:lnTo>
                <a:lnTo>
                  <a:pt x="177167" y="590549"/>
                </a:lnTo>
                <a:lnTo>
                  <a:pt x="184595" y="598169"/>
                </a:lnTo>
                <a:lnTo>
                  <a:pt x="194560" y="610869"/>
                </a:lnTo>
                <a:lnTo>
                  <a:pt x="194642" y="615949"/>
                </a:lnTo>
                <a:lnTo>
                  <a:pt x="189812" y="621029"/>
                </a:lnTo>
                <a:lnTo>
                  <a:pt x="184618" y="626109"/>
                </a:lnTo>
                <a:lnTo>
                  <a:pt x="179714" y="629919"/>
                </a:lnTo>
                <a:lnTo>
                  <a:pt x="175103" y="633729"/>
                </a:lnTo>
                <a:lnTo>
                  <a:pt x="170783" y="637539"/>
                </a:lnTo>
                <a:lnTo>
                  <a:pt x="174302" y="640079"/>
                </a:lnTo>
                <a:lnTo>
                  <a:pt x="177863" y="643889"/>
                </a:lnTo>
                <a:lnTo>
                  <a:pt x="181463" y="646429"/>
                </a:lnTo>
                <a:lnTo>
                  <a:pt x="185807" y="642619"/>
                </a:lnTo>
                <a:lnTo>
                  <a:pt x="190488" y="637539"/>
                </a:lnTo>
                <a:lnTo>
                  <a:pt x="200863" y="627379"/>
                </a:lnTo>
                <a:lnTo>
                  <a:pt x="205643" y="621029"/>
                </a:lnTo>
                <a:lnTo>
                  <a:pt x="207462" y="614679"/>
                </a:lnTo>
                <a:lnTo>
                  <a:pt x="206318" y="607059"/>
                </a:lnTo>
                <a:lnTo>
                  <a:pt x="202213" y="599439"/>
                </a:lnTo>
                <a:lnTo>
                  <a:pt x="197141" y="593089"/>
                </a:lnTo>
                <a:lnTo>
                  <a:pt x="187818" y="582929"/>
                </a:lnTo>
                <a:lnTo>
                  <a:pt x="174243" y="567689"/>
                </a:lnTo>
                <a:lnTo>
                  <a:pt x="172970" y="566419"/>
                </a:lnTo>
                <a:close/>
              </a:path>
              <a:path w="712470" h="702310">
                <a:moveTo>
                  <a:pt x="99081" y="591819"/>
                </a:moveTo>
                <a:lnTo>
                  <a:pt x="87539" y="598169"/>
                </a:lnTo>
                <a:lnTo>
                  <a:pt x="90080" y="609599"/>
                </a:lnTo>
                <a:lnTo>
                  <a:pt x="91806" y="621029"/>
                </a:lnTo>
                <a:lnTo>
                  <a:pt x="92421" y="629919"/>
                </a:lnTo>
                <a:lnTo>
                  <a:pt x="92532" y="637539"/>
                </a:lnTo>
                <a:lnTo>
                  <a:pt x="92450" y="643889"/>
                </a:lnTo>
                <a:lnTo>
                  <a:pt x="104978" y="643889"/>
                </a:lnTo>
                <a:lnTo>
                  <a:pt x="104854" y="629919"/>
                </a:lnTo>
                <a:lnTo>
                  <a:pt x="104552" y="624839"/>
                </a:lnTo>
                <a:lnTo>
                  <a:pt x="103746" y="617219"/>
                </a:lnTo>
                <a:lnTo>
                  <a:pt x="116545" y="604519"/>
                </a:lnTo>
                <a:lnTo>
                  <a:pt x="101659" y="604519"/>
                </a:lnTo>
                <a:lnTo>
                  <a:pt x="100840" y="600709"/>
                </a:lnTo>
                <a:lnTo>
                  <a:pt x="99081" y="591819"/>
                </a:lnTo>
                <a:close/>
              </a:path>
              <a:path w="712470" h="702310">
                <a:moveTo>
                  <a:pt x="138123" y="590549"/>
                </a:moveTo>
                <a:lnTo>
                  <a:pt x="126828" y="595629"/>
                </a:lnTo>
                <a:lnTo>
                  <a:pt x="129353" y="605789"/>
                </a:lnTo>
                <a:lnTo>
                  <a:pt x="130788" y="617219"/>
                </a:lnTo>
                <a:lnTo>
                  <a:pt x="131133" y="627379"/>
                </a:lnTo>
                <a:lnTo>
                  <a:pt x="130389" y="637539"/>
                </a:lnTo>
                <a:lnTo>
                  <a:pt x="142789" y="637539"/>
                </a:lnTo>
                <a:lnTo>
                  <a:pt x="142946" y="633729"/>
                </a:lnTo>
                <a:lnTo>
                  <a:pt x="142973" y="623569"/>
                </a:lnTo>
                <a:lnTo>
                  <a:pt x="142559" y="617219"/>
                </a:lnTo>
                <a:lnTo>
                  <a:pt x="141806" y="609599"/>
                </a:lnTo>
                <a:lnTo>
                  <a:pt x="148468" y="608329"/>
                </a:lnTo>
                <a:lnTo>
                  <a:pt x="163078" y="608329"/>
                </a:lnTo>
                <a:lnTo>
                  <a:pt x="171028" y="607059"/>
                </a:lnTo>
                <a:lnTo>
                  <a:pt x="170128" y="599439"/>
                </a:lnTo>
                <a:lnTo>
                  <a:pt x="140088" y="599439"/>
                </a:lnTo>
                <a:lnTo>
                  <a:pt x="138123" y="590549"/>
                </a:lnTo>
                <a:close/>
              </a:path>
              <a:path w="712470" h="702310">
                <a:moveTo>
                  <a:pt x="97362" y="502919"/>
                </a:moveTo>
                <a:lnTo>
                  <a:pt x="35237" y="565149"/>
                </a:lnTo>
                <a:lnTo>
                  <a:pt x="77840" y="607059"/>
                </a:lnTo>
                <a:lnTo>
                  <a:pt x="87417" y="598169"/>
                </a:lnTo>
                <a:lnTo>
                  <a:pt x="95011" y="590549"/>
                </a:lnTo>
                <a:lnTo>
                  <a:pt x="78822" y="590549"/>
                </a:lnTo>
                <a:lnTo>
                  <a:pt x="69123" y="580389"/>
                </a:lnTo>
                <a:lnTo>
                  <a:pt x="76742" y="572769"/>
                </a:lnTo>
                <a:lnTo>
                  <a:pt x="61511" y="572769"/>
                </a:lnTo>
                <a:lnTo>
                  <a:pt x="51935" y="563879"/>
                </a:lnTo>
                <a:lnTo>
                  <a:pt x="96380" y="519429"/>
                </a:lnTo>
                <a:lnTo>
                  <a:pt x="113855" y="519429"/>
                </a:lnTo>
                <a:lnTo>
                  <a:pt x="97362" y="502919"/>
                </a:lnTo>
                <a:close/>
              </a:path>
              <a:path w="712470" h="702310">
                <a:moveTo>
                  <a:pt x="156418" y="549909"/>
                </a:moveTo>
                <a:lnTo>
                  <a:pt x="101659" y="604519"/>
                </a:lnTo>
                <a:lnTo>
                  <a:pt x="116545" y="604519"/>
                </a:lnTo>
                <a:lnTo>
                  <a:pt x="154945" y="566419"/>
                </a:lnTo>
                <a:lnTo>
                  <a:pt x="172970" y="566419"/>
                </a:lnTo>
                <a:lnTo>
                  <a:pt x="156418" y="549909"/>
                </a:lnTo>
                <a:close/>
              </a:path>
              <a:path w="712470" h="702310">
                <a:moveTo>
                  <a:pt x="169678" y="595629"/>
                </a:moveTo>
                <a:lnTo>
                  <a:pt x="162119" y="595629"/>
                </a:lnTo>
                <a:lnTo>
                  <a:pt x="140088" y="599439"/>
                </a:lnTo>
                <a:lnTo>
                  <a:pt x="170128" y="599439"/>
                </a:lnTo>
                <a:lnTo>
                  <a:pt x="169678" y="595629"/>
                </a:lnTo>
                <a:close/>
              </a:path>
              <a:path w="712470" h="702310">
                <a:moveTo>
                  <a:pt x="130348" y="535939"/>
                </a:moveTo>
                <a:lnTo>
                  <a:pt x="113568" y="535939"/>
                </a:lnTo>
                <a:lnTo>
                  <a:pt x="123268" y="546099"/>
                </a:lnTo>
                <a:lnTo>
                  <a:pt x="78822" y="590549"/>
                </a:lnTo>
                <a:lnTo>
                  <a:pt x="95011" y="590549"/>
                </a:lnTo>
                <a:lnTo>
                  <a:pt x="131126" y="553719"/>
                </a:lnTo>
                <a:lnTo>
                  <a:pt x="137984" y="553719"/>
                </a:lnTo>
                <a:lnTo>
                  <a:pt x="143035" y="548639"/>
                </a:lnTo>
                <a:lnTo>
                  <a:pt x="130348" y="535939"/>
                </a:lnTo>
                <a:close/>
              </a:path>
              <a:path w="712470" h="702310">
                <a:moveTo>
                  <a:pt x="113855" y="519429"/>
                </a:moveTo>
                <a:lnTo>
                  <a:pt x="96380" y="519429"/>
                </a:lnTo>
                <a:lnTo>
                  <a:pt x="105956" y="528319"/>
                </a:lnTo>
                <a:lnTo>
                  <a:pt x="61511" y="572769"/>
                </a:lnTo>
                <a:lnTo>
                  <a:pt x="76742" y="572769"/>
                </a:lnTo>
                <a:lnTo>
                  <a:pt x="113568" y="535939"/>
                </a:lnTo>
                <a:lnTo>
                  <a:pt x="130348" y="535939"/>
                </a:lnTo>
                <a:lnTo>
                  <a:pt x="113855" y="519429"/>
                </a:lnTo>
                <a:close/>
              </a:path>
              <a:path w="712470" h="702310">
                <a:moveTo>
                  <a:pt x="240139" y="403859"/>
                </a:moveTo>
                <a:lnTo>
                  <a:pt x="224068" y="403859"/>
                </a:lnTo>
                <a:lnTo>
                  <a:pt x="221574" y="420369"/>
                </a:lnTo>
                <a:lnTo>
                  <a:pt x="218635" y="435609"/>
                </a:lnTo>
                <a:lnTo>
                  <a:pt x="215251" y="452119"/>
                </a:lnTo>
                <a:lnTo>
                  <a:pt x="211421" y="469899"/>
                </a:lnTo>
                <a:lnTo>
                  <a:pt x="261514" y="519429"/>
                </a:lnTo>
                <a:lnTo>
                  <a:pt x="265743" y="524509"/>
                </a:lnTo>
                <a:lnTo>
                  <a:pt x="267132" y="530859"/>
                </a:lnTo>
                <a:lnTo>
                  <a:pt x="265682" y="535939"/>
                </a:lnTo>
                <a:lnTo>
                  <a:pt x="261392" y="542289"/>
                </a:lnTo>
                <a:lnTo>
                  <a:pt x="256619" y="546099"/>
                </a:lnTo>
                <a:lnTo>
                  <a:pt x="251263" y="551179"/>
                </a:lnTo>
                <a:lnTo>
                  <a:pt x="245323" y="556259"/>
                </a:lnTo>
                <a:lnTo>
                  <a:pt x="238801" y="561339"/>
                </a:lnTo>
                <a:lnTo>
                  <a:pt x="243466" y="565149"/>
                </a:lnTo>
                <a:lnTo>
                  <a:pt x="248091" y="567689"/>
                </a:lnTo>
                <a:lnTo>
                  <a:pt x="252675" y="571499"/>
                </a:lnTo>
                <a:lnTo>
                  <a:pt x="259059" y="565149"/>
                </a:lnTo>
                <a:lnTo>
                  <a:pt x="264584" y="560069"/>
                </a:lnTo>
                <a:lnTo>
                  <a:pt x="269250" y="554989"/>
                </a:lnTo>
                <a:lnTo>
                  <a:pt x="273056" y="551179"/>
                </a:lnTo>
                <a:lnTo>
                  <a:pt x="281158" y="543559"/>
                </a:lnTo>
                <a:lnTo>
                  <a:pt x="285088" y="535939"/>
                </a:lnTo>
                <a:lnTo>
                  <a:pt x="284892" y="530859"/>
                </a:lnTo>
                <a:lnTo>
                  <a:pt x="284843" y="523239"/>
                </a:lnTo>
                <a:lnTo>
                  <a:pt x="280790" y="516889"/>
                </a:lnTo>
                <a:lnTo>
                  <a:pt x="227505" y="463549"/>
                </a:lnTo>
                <a:lnTo>
                  <a:pt x="231695" y="444499"/>
                </a:lnTo>
                <a:lnTo>
                  <a:pt x="235670" y="425449"/>
                </a:lnTo>
                <a:lnTo>
                  <a:pt x="239430" y="407669"/>
                </a:lnTo>
                <a:lnTo>
                  <a:pt x="240139" y="403859"/>
                </a:lnTo>
                <a:close/>
              </a:path>
              <a:path w="712470" h="702310">
                <a:moveTo>
                  <a:pt x="137984" y="553719"/>
                </a:moveTo>
                <a:lnTo>
                  <a:pt x="131126" y="553719"/>
                </a:lnTo>
                <a:lnTo>
                  <a:pt x="134195" y="557529"/>
                </a:lnTo>
                <a:lnTo>
                  <a:pt x="137984" y="553719"/>
                </a:lnTo>
                <a:close/>
              </a:path>
              <a:path w="712470" h="702310">
                <a:moveTo>
                  <a:pt x="230821" y="377189"/>
                </a:moveTo>
                <a:lnTo>
                  <a:pt x="121672" y="486409"/>
                </a:lnTo>
                <a:lnTo>
                  <a:pt x="131862" y="496569"/>
                </a:lnTo>
                <a:lnTo>
                  <a:pt x="224068" y="403859"/>
                </a:lnTo>
                <a:lnTo>
                  <a:pt x="240139" y="403859"/>
                </a:lnTo>
                <a:lnTo>
                  <a:pt x="242975" y="388619"/>
                </a:lnTo>
                <a:lnTo>
                  <a:pt x="230821" y="377189"/>
                </a:lnTo>
                <a:close/>
              </a:path>
              <a:path w="712470" h="702310">
                <a:moveTo>
                  <a:pt x="278825" y="328929"/>
                </a:moveTo>
                <a:lnTo>
                  <a:pt x="247396" y="359409"/>
                </a:lnTo>
                <a:lnTo>
                  <a:pt x="354825" y="467359"/>
                </a:lnTo>
                <a:lnTo>
                  <a:pt x="363419" y="458469"/>
                </a:lnTo>
                <a:lnTo>
                  <a:pt x="351265" y="447039"/>
                </a:lnTo>
                <a:lnTo>
                  <a:pt x="359573" y="438149"/>
                </a:lnTo>
                <a:lnTo>
                  <a:pt x="342793" y="438149"/>
                </a:lnTo>
                <a:lnTo>
                  <a:pt x="321920" y="417829"/>
                </a:lnTo>
                <a:lnTo>
                  <a:pt x="330229" y="408939"/>
                </a:lnTo>
                <a:lnTo>
                  <a:pt x="313695" y="408939"/>
                </a:lnTo>
                <a:lnTo>
                  <a:pt x="293190" y="388619"/>
                </a:lnTo>
                <a:lnTo>
                  <a:pt x="302254" y="379729"/>
                </a:lnTo>
                <a:lnTo>
                  <a:pt x="284965" y="379729"/>
                </a:lnTo>
                <a:lnTo>
                  <a:pt x="264462" y="359409"/>
                </a:lnTo>
                <a:lnTo>
                  <a:pt x="278704" y="345439"/>
                </a:lnTo>
                <a:lnTo>
                  <a:pt x="295312" y="345439"/>
                </a:lnTo>
                <a:lnTo>
                  <a:pt x="278825" y="328929"/>
                </a:lnTo>
                <a:close/>
              </a:path>
              <a:path w="712470" h="702310">
                <a:moveTo>
                  <a:pt x="381550" y="431799"/>
                </a:moveTo>
                <a:lnTo>
                  <a:pt x="365507" y="431799"/>
                </a:lnTo>
                <a:lnTo>
                  <a:pt x="374224" y="440689"/>
                </a:lnTo>
                <a:lnTo>
                  <a:pt x="382818" y="433069"/>
                </a:lnTo>
                <a:lnTo>
                  <a:pt x="381550" y="431799"/>
                </a:lnTo>
                <a:close/>
              </a:path>
              <a:path w="712470" h="702310">
                <a:moveTo>
                  <a:pt x="352381" y="402589"/>
                </a:moveTo>
                <a:lnTo>
                  <a:pt x="336163" y="402589"/>
                </a:lnTo>
                <a:lnTo>
                  <a:pt x="357035" y="424179"/>
                </a:lnTo>
                <a:lnTo>
                  <a:pt x="342793" y="438149"/>
                </a:lnTo>
                <a:lnTo>
                  <a:pt x="359573" y="438149"/>
                </a:lnTo>
                <a:lnTo>
                  <a:pt x="365507" y="431799"/>
                </a:lnTo>
                <a:lnTo>
                  <a:pt x="381550" y="431799"/>
                </a:lnTo>
                <a:lnTo>
                  <a:pt x="352381" y="402589"/>
                </a:lnTo>
                <a:close/>
              </a:path>
              <a:path w="712470" h="702310">
                <a:moveTo>
                  <a:pt x="415694" y="369569"/>
                </a:moveTo>
                <a:lnTo>
                  <a:pt x="399393" y="369569"/>
                </a:lnTo>
                <a:lnTo>
                  <a:pt x="416091" y="386079"/>
                </a:lnTo>
                <a:lnTo>
                  <a:pt x="384783" y="417829"/>
                </a:lnTo>
                <a:lnTo>
                  <a:pt x="392640" y="425449"/>
                </a:lnTo>
                <a:lnTo>
                  <a:pt x="439853" y="378459"/>
                </a:lnTo>
                <a:lnTo>
                  <a:pt x="424685" y="378459"/>
                </a:lnTo>
                <a:lnTo>
                  <a:pt x="415694" y="369569"/>
                </a:lnTo>
                <a:close/>
              </a:path>
              <a:path w="712470" h="702310">
                <a:moveTo>
                  <a:pt x="324481" y="374649"/>
                </a:moveTo>
                <a:lnTo>
                  <a:pt x="307433" y="374649"/>
                </a:lnTo>
                <a:lnTo>
                  <a:pt x="327936" y="394969"/>
                </a:lnTo>
                <a:lnTo>
                  <a:pt x="313695" y="408939"/>
                </a:lnTo>
                <a:lnTo>
                  <a:pt x="330229" y="408939"/>
                </a:lnTo>
                <a:lnTo>
                  <a:pt x="336163" y="402589"/>
                </a:lnTo>
                <a:lnTo>
                  <a:pt x="352381" y="402589"/>
                </a:lnTo>
                <a:lnTo>
                  <a:pt x="324481" y="374649"/>
                </a:lnTo>
                <a:close/>
              </a:path>
              <a:path w="712470" h="702310">
                <a:moveTo>
                  <a:pt x="368882" y="367029"/>
                </a:moveTo>
                <a:lnTo>
                  <a:pt x="351633" y="367029"/>
                </a:lnTo>
                <a:lnTo>
                  <a:pt x="369435" y="384809"/>
                </a:lnTo>
                <a:lnTo>
                  <a:pt x="357649" y="396239"/>
                </a:lnTo>
                <a:lnTo>
                  <a:pt x="365507" y="403859"/>
                </a:lnTo>
                <a:lnTo>
                  <a:pt x="393118" y="375919"/>
                </a:lnTo>
                <a:lnTo>
                  <a:pt x="377784" y="375919"/>
                </a:lnTo>
                <a:lnTo>
                  <a:pt x="368882" y="367029"/>
                </a:lnTo>
                <a:close/>
              </a:path>
              <a:path w="712470" h="702310">
                <a:moveTo>
                  <a:pt x="341776" y="340359"/>
                </a:moveTo>
                <a:lnTo>
                  <a:pt x="325850" y="340359"/>
                </a:lnTo>
                <a:lnTo>
                  <a:pt x="343529" y="358139"/>
                </a:lnTo>
                <a:lnTo>
                  <a:pt x="329041" y="373379"/>
                </a:lnTo>
                <a:lnTo>
                  <a:pt x="337145" y="380999"/>
                </a:lnTo>
                <a:lnTo>
                  <a:pt x="351633" y="367029"/>
                </a:lnTo>
                <a:lnTo>
                  <a:pt x="368882" y="367029"/>
                </a:lnTo>
                <a:lnTo>
                  <a:pt x="359981" y="358139"/>
                </a:lnTo>
                <a:lnTo>
                  <a:pt x="367482" y="350519"/>
                </a:lnTo>
                <a:lnTo>
                  <a:pt x="351878" y="350519"/>
                </a:lnTo>
                <a:lnTo>
                  <a:pt x="341776" y="340359"/>
                </a:lnTo>
                <a:close/>
              </a:path>
              <a:path w="712470" h="702310">
                <a:moveTo>
                  <a:pt x="295312" y="345439"/>
                </a:moveTo>
                <a:lnTo>
                  <a:pt x="278704" y="345439"/>
                </a:lnTo>
                <a:lnTo>
                  <a:pt x="299206" y="365759"/>
                </a:lnTo>
                <a:lnTo>
                  <a:pt x="284965" y="379729"/>
                </a:lnTo>
                <a:lnTo>
                  <a:pt x="302254" y="379729"/>
                </a:lnTo>
                <a:lnTo>
                  <a:pt x="307433" y="374649"/>
                </a:lnTo>
                <a:lnTo>
                  <a:pt x="324481" y="374649"/>
                </a:lnTo>
                <a:lnTo>
                  <a:pt x="295312" y="345439"/>
                </a:lnTo>
                <a:close/>
              </a:path>
              <a:path w="712470" h="702310">
                <a:moveTo>
                  <a:pt x="456238" y="346709"/>
                </a:moveTo>
                <a:lnTo>
                  <a:pt x="424685" y="378459"/>
                </a:lnTo>
                <a:lnTo>
                  <a:pt x="439853" y="378459"/>
                </a:lnTo>
                <a:lnTo>
                  <a:pt x="464097" y="354329"/>
                </a:lnTo>
                <a:lnTo>
                  <a:pt x="456238" y="346709"/>
                </a:lnTo>
                <a:close/>
              </a:path>
              <a:path w="712470" h="702310">
                <a:moveTo>
                  <a:pt x="391228" y="344169"/>
                </a:moveTo>
                <a:lnTo>
                  <a:pt x="373733" y="344169"/>
                </a:lnTo>
                <a:lnTo>
                  <a:pt x="391535" y="361949"/>
                </a:lnTo>
                <a:lnTo>
                  <a:pt x="377784" y="375919"/>
                </a:lnTo>
                <a:lnTo>
                  <a:pt x="393118" y="375919"/>
                </a:lnTo>
                <a:lnTo>
                  <a:pt x="399393" y="369569"/>
                </a:lnTo>
                <a:lnTo>
                  <a:pt x="415694" y="369569"/>
                </a:lnTo>
                <a:lnTo>
                  <a:pt x="407987" y="361949"/>
                </a:lnTo>
                <a:lnTo>
                  <a:pt x="416581" y="353059"/>
                </a:lnTo>
                <a:lnTo>
                  <a:pt x="400130" y="353059"/>
                </a:lnTo>
                <a:lnTo>
                  <a:pt x="391228" y="344169"/>
                </a:lnTo>
                <a:close/>
              </a:path>
              <a:path w="712470" h="702310">
                <a:moveTo>
                  <a:pt x="342317" y="295909"/>
                </a:moveTo>
                <a:lnTo>
                  <a:pt x="325358" y="295909"/>
                </a:lnTo>
                <a:lnTo>
                  <a:pt x="340092" y="311149"/>
                </a:lnTo>
                <a:lnTo>
                  <a:pt x="305960" y="344169"/>
                </a:lnTo>
                <a:lnTo>
                  <a:pt x="313818" y="353059"/>
                </a:lnTo>
                <a:lnTo>
                  <a:pt x="325850" y="340359"/>
                </a:lnTo>
                <a:lnTo>
                  <a:pt x="341776" y="340359"/>
                </a:lnTo>
                <a:lnTo>
                  <a:pt x="334199" y="332739"/>
                </a:lnTo>
                <a:lnTo>
                  <a:pt x="347949" y="318769"/>
                </a:lnTo>
                <a:lnTo>
                  <a:pt x="365384" y="318769"/>
                </a:lnTo>
                <a:lnTo>
                  <a:pt x="356544" y="309879"/>
                </a:lnTo>
                <a:lnTo>
                  <a:pt x="364045" y="302259"/>
                </a:lnTo>
                <a:lnTo>
                  <a:pt x="348686" y="302259"/>
                </a:lnTo>
                <a:lnTo>
                  <a:pt x="342317" y="295909"/>
                </a:lnTo>
                <a:close/>
              </a:path>
              <a:path w="712470" h="702310">
                <a:moveTo>
                  <a:pt x="413329" y="322579"/>
                </a:moveTo>
                <a:lnTo>
                  <a:pt x="396078" y="322579"/>
                </a:lnTo>
                <a:lnTo>
                  <a:pt x="413881" y="340359"/>
                </a:lnTo>
                <a:lnTo>
                  <a:pt x="400130" y="353059"/>
                </a:lnTo>
                <a:lnTo>
                  <a:pt x="416581" y="353059"/>
                </a:lnTo>
                <a:lnTo>
                  <a:pt x="437454" y="331469"/>
                </a:lnTo>
                <a:lnTo>
                  <a:pt x="422230" y="331469"/>
                </a:lnTo>
                <a:lnTo>
                  <a:pt x="413329" y="322579"/>
                </a:lnTo>
                <a:close/>
              </a:path>
              <a:path w="712470" h="702310">
                <a:moveTo>
                  <a:pt x="365384" y="318769"/>
                </a:moveTo>
                <a:lnTo>
                  <a:pt x="347949" y="318769"/>
                </a:lnTo>
                <a:lnTo>
                  <a:pt x="365630" y="336549"/>
                </a:lnTo>
                <a:lnTo>
                  <a:pt x="351878" y="350519"/>
                </a:lnTo>
                <a:lnTo>
                  <a:pt x="367482" y="350519"/>
                </a:lnTo>
                <a:lnTo>
                  <a:pt x="373733" y="344169"/>
                </a:lnTo>
                <a:lnTo>
                  <a:pt x="391228" y="344169"/>
                </a:lnTo>
                <a:lnTo>
                  <a:pt x="382327" y="335279"/>
                </a:lnTo>
                <a:lnTo>
                  <a:pt x="390578" y="327659"/>
                </a:lnTo>
                <a:lnTo>
                  <a:pt x="374224" y="327659"/>
                </a:lnTo>
                <a:lnTo>
                  <a:pt x="365384" y="318769"/>
                </a:lnTo>
                <a:close/>
              </a:path>
              <a:path w="712470" h="702310">
                <a:moveTo>
                  <a:pt x="434507" y="318769"/>
                </a:moveTo>
                <a:lnTo>
                  <a:pt x="422230" y="331469"/>
                </a:lnTo>
                <a:lnTo>
                  <a:pt x="437454" y="331469"/>
                </a:lnTo>
                <a:lnTo>
                  <a:pt x="442365" y="326389"/>
                </a:lnTo>
                <a:lnTo>
                  <a:pt x="434507" y="318769"/>
                </a:lnTo>
                <a:close/>
              </a:path>
              <a:path w="712470" h="702310">
                <a:moveTo>
                  <a:pt x="351265" y="246379"/>
                </a:moveTo>
                <a:lnTo>
                  <a:pt x="334766" y="266700"/>
                </a:lnTo>
                <a:lnTo>
                  <a:pt x="318422" y="285750"/>
                </a:lnTo>
                <a:lnTo>
                  <a:pt x="302230" y="303529"/>
                </a:lnTo>
                <a:lnTo>
                  <a:pt x="286193" y="320039"/>
                </a:lnTo>
                <a:lnTo>
                  <a:pt x="289876" y="322579"/>
                </a:lnTo>
                <a:lnTo>
                  <a:pt x="293354" y="325119"/>
                </a:lnTo>
                <a:lnTo>
                  <a:pt x="296628" y="327659"/>
                </a:lnTo>
                <a:lnTo>
                  <a:pt x="311116" y="312419"/>
                </a:lnTo>
                <a:lnTo>
                  <a:pt x="318268" y="303529"/>
                </a:lnTo>
                <a:lnTo>
                  <a:pt x="325358" y="295909"/>
                </a:lnTo>
                <a:lnTo>
                  <a:pt x="342317" y="295909"/>
                </a:lnTo>
                <a:lnTo>
                  <a:pt x="333400" y="287019"/>
                </a:lnTo>
                <a:lnTo>
                  <a:pt x="340586" y="278129"/>
                </a:lnTo>
                <a:lnTo>
                  <a:pt x="347719" y="270509"/>
                </a:lnTo>
                <a:lnTo>
                  <a:pt x="354798" y="261619"/>
                </a:lnTo>
                <a:lnTo>
                  <a:pt x="361824" y="254000"/>
                </a:lnTo>
                <a:lnTo>
                  <a:pt x="351265" y="246379"/>
                </a:lnTo>
                <a:close/>
              </a:path>
              <a:path w="712470" h="702310">
                <a:moveTo>
                  <a:pt x="386221" y="295909"/>
                </a:moveTo>
                <a:lnTo>
                  <a:pt x="370295" y="295909"/>
                </a:lnTo>
                <a:lnTo>
                  <a:pt x="387974" y="313689"/>
                </a:lnTo>
                <a:lnTo>
                  <a:pt x="374224" y="327659"/>
                </a:lnTo>
                <a:lnTo>
                  <a:pt x="390578" y="327659"/>
                </a:lnTo>
                <a:lnTo>
                  <a:pt x="396078" y="322579"/>
                </a:lnTo>
                <a:lnTo>
                  <a:pt x="413329" y="322579"/>
                </a:lnTo>
                <a:lnTo>
                  <a:pt x="404427" y="313689"/>
                </a:lnTo>
                <a:lnTo>
                  <a:pt x="412223" y="306069"/>
                </a:lnTo>
                <a:lnTo>
                  <a:pt x="396323" y="306069"/>
                </a:lnTo>
                <a:lnTo>
                  <a:pt x="386221" y="295909"/>
                </a:lnTo>
                <a:close/>
              </a:path>
              <a:path w="712470" h="702310">
                <a:moveTo>
                  <a:pt x="457229" y="189229"/>
                </a:moveTo>
                <a:lnTo>
                  <a:pt x="440891" y="189229"/>
                </a:lnTo>
                <a:lnTo>
                  <a:pt x="446754" y="220979"/>
                </a:lnTo>
                <a:lnTo>
                  <a:pt x="448872" y="251459"/>
                </a:lnTo>
                <a:lnTo>
                  <a:pt x="447246" y="283209"/>
                </a:lnTo>
                <a:lnTo>
                  <a:pt x="441874" y="314959"/>
                </a:lnTo>
                <a:lnTo>
                  <a:pt x="447358" y="314959"/>
                </a:lnTo>
                <a:lnTo>
                  <a:pt x="452596" y="316229"/>
                </a:lnTo>
                <a:lnTo>
                  <a:pt x="457589" y="316229"/>
                </a:lnTo>
                <a:lnTo>
                  <a:pt x="461741" y="293369"/>
                </a:lnTo>
                <a:lnTo>
                  <a:pt x="464004" y="270509"/>
                </a:lnTo>
                <a:lnTo>
                  <a:pt x="464380" y="246379"/>
                </a:lnTo>
                <a:lnTo>
                  <a:pt x="462869" y="223519"/>
                </a:lnTo>
                <a:lnTo>
                  <a:pt x="484765" y="223519"/>
                </a:lnTo>
                <a:lnTo>
                  <a:pt x="477193" y="215900"/>
                </a:lnTo>
                <a:lnTo>
                  <a:pt x="462500" y="215900"/>
                </a:lnTo>
                <a:lnTo>
                  <a:pt x="460406" y="204469"/>
                </a:lnTo>
                <a:lnTo>
                  <a:pt x="457229" y="189229"/>
                </a:lnTo>
                <a:close/>
              </a:path>
              <a:path w="712470" h="702310">
                <a:moveTo>
                  <a:pt x="411916" y="289559"/>
                </a:moveTo>
                <a:lnTo>
                  <a:pt x="396323" y="306069"/>
                </a:lnTo>
                <a:lnTo>
                  <a:pt x="412223" y="306069"/>
                </a:lnTo>
                <a:lnTo>
                  <a:pt x="420019" y="298449"/>
                </a:lnTo>
                <a:lnTo>
                  <a:pt x="411916" y="289559"/>
                </a:lnTo>
                <a:close/>
              </a:path>
              <a:path w="712470" h="702310">
                <a:moveTo>
                  <a:pt x="382818" y="267969"/>
                </a:moveTo>
                <a:lnTo>
                  <a:pt x="348686" y="302259"/>
                </a:lnTo>
                <a:lnTo>
                  <a:pt x="364045" y="302259"/>
                </a:lnTo>
                <a:lnTo>
                  <a:pt x="370295" y="295909"/>
                </a:lnTo>
                <a:lnTo>
                  <a:pt x="386221" y="295909"/>
                </a:lnTo>
                <a:lnTo>
                  <a:pt x="378644" y="288289"/>
                </a:lnTo>
                <a:lnTo>
                  <a:pt x="390676" y="275589"/>
                </a:lnTo>
                <a:lnTo>
                  <a:pt x="382818" y="267969"/>
                </a:lnTo>
                <a:close/>
              </a:path>
              <a:path w="712470" h="702310">
                <a:moveTo>
                  <a:pt x="484765" y="223519"/>
                </a:moveTo>
                <a:lnTo>
                  <a:pt x="462869" y="223519"/>
                </a:lnTo>
                <a:lnTo>
                  <a:pt x="536044" y="295909"/>
                </a:lnTo>
                <a:lnTo>
                  <a:pt x="546602" y="285750"/>
                </a:lnTo>
                <a:lnTo>
                  <a:pt x="484765" y="223519"/>
                </a:lnTo>
                <a:close/>
              </a:path>
              <a:path w="712470" h="702310">
                <a:moveTo>
                  <a:pt x="489634" y="120650"/>
                </a:moveTo>
                <a:lnTo>
                  <a:pt x="372628" y="237489"/>
                </a:lnTo>
                <a:lnTo>
                  <a:pt x="382205" y="247650"/>
                </a:lnTo>
                <a:lnTo>
                  <a:pt x="440891" y="189229"/>
                </a:lnTo>
                <a:lnTo>
                  <a:pt x="457229" y="189229"/>
                </a:lnTo>
                <a:lnTo>
                  <a:pt x="456170" y="184150"/>
                </a:lnTo>
                <a:lnTo>
                  <a:pt x="454028" y="175259"/>
                </a:lnTo>
                <a:lnTo>
                  <a:pt x="499211" y="130809"/>
                </a:lnTo>
                <a:lnTo>
                  <a:pt x="489634" y="120650"/>
                </a:lnTo>
                <a:close/>
              </a:path>
              <a:path w="712470" h="702310">
                <a:moveTo>
                  <a:pt x="469621" y="208279"/>
                </a:moveTo>
                <a:lnTo>
                  <a:pt x="462500" y="215900"/>
                </a:lnTo>
                <a:lnTo>
                  <a:pt x="477193" y="215900"/>
                </a:lnTo>
                <a:lnTo>
                  <a:pt x="469621" y="208279"/>
                </a:lnTo>
                <a:close/>
              </a:path>
              <a:path w="712470" h="702310">
                <a:moveTo>
                  <a:pt x="558512" y="184150"/>
                </a:moveTo>
                <a:lnTo>
                  <a:pt x="504114" y="195579"/>
                </a:lnTo>
                <a:lnTo>
                  <a:pt x="485705" y="200659"/>
                </a:lnTo>
                <a:lnTo>
                  <a:pt x="488038" y="214629"/>
                </a:lnTo>
                <a:lnTo>
                  <a:pt x="503523" y="210819"/>
                </a:lnTo>
                <a:lnTo>
                  <a:pt x="520881" y="208279"/>
                </a:lnTo>
                <a:lnTo>
                  <a:pt x="540111" y="204469"/>
                </a:lnTo>
                <a:lnTo>
                  <a:pt x="561213" y="200659"/>
                </a:lnTo>
                <a:lnTo>
                  <a:pt x="558512" y="184150"/>
                </a:lnTo>
                <a:close/>
              </a:path>
              <a:path w="712470" h="702310">
                <a:moveTo>
                  <a:pt x="603939" y="151129"/>
                </a:moveTo>
                <a:lnTo>
                  <a:pt x="584847" y="151129"/>
                </a:lnTo>
                <a:lnTo>
                  <a:pt x="632301" y="198119"/>
                </a:lnTo>
                <a:lnTo>
                  <a:pt x="641386" y="189229"/>
                </a:lnTo>
                <a:lnTo>
                  <a:pt x="634757" y="182879"/>
                </a:lnTo>
                <a:lnTo>
                  <a:pt x="642364" y="175259"/>
                </a:lnTo>
                <a:lnTo>
                  <a:pt x="627145" y="175259"/>
                </a:lnTo>
                <a:lnTo>
                  <a:pt x="619041" y="166369"/>
                </a:lnTo>
                <a:lnTo>
                  <a:pt x="625380" y="160019"/>
                </a:lnTo>
                <a:lnTo>
                  <a:pt x="611920" y="160019"/>
                </a:lnTo>
                <a:lnTo>
                  <a:pt x="603939" y="151129"/>
                </a:lnTo>
                <a:close/>
              </a:path>
              <a:path w="712470" h="702310">
                <a:moveTo>
                  <a:pt x="580809" y="125729"/>
                </a:moveTo>
                <a:lnTo>
                  <a:pt x="568088" y="125729"/>
                </a:lnTo>
                <a:lnTo>
                  <a:pt x="571073" y="142239"/>
                </a:lnTo>
                <a:lnTo>
                  <a:pt x="572723" y="158750"/>
                </a:lnTo>
                <a:lnTo>
                  <a:pt x="573038" y="175259"/>
                </a:lnTo>
                <a:lnTo>
                  <a:pt x="572018" y="191769"/>
                </a:lnTo>
                <a:lnTo>
                  <a:pt x="576682" y="191769"/>
                </a:lnTo>
                <a:lnTo>
                  <a:pt x="581308" y="190500"/>
                </a:lnTo>
                <a:lnTo>
                  <a:pt x="585891" y="190500"/>
                </a:lnTo>
                <a:lnTo>
                  <a:pt x="586153" y="182879"/>
                </a:lnTo>
                <a:lnTo>
                  <a:pt x="586183" y="170179"/>
                </a:lnTo>
                <a:lnTo>
                  <a:pt x="585718" y="161289"/>
                </a:lnTo>
                <a:lnTo>
                  <a:pt x="584847" y="151129"/>
                </a:lnTo>
                <a:lnTo>
                  <a:pt x="603939" y="151129"/>
                </a:lnTo>
                <a:lnTo>
                  <a:pt x="610411" y="144779"/>
                </a:lnTo>
                <a:lnTo>
                  <a:pt x="596818" y="144779"/>
                </a:lnTo>
                <a:lnTo>
                  <a:pt x="588838" y="137159"/>
                </a:lnTo>
                <a:lnTo>
                  <a:pt x="597713" y="128269"/>
                </a:lnTo>
                <a:lnTo>
                  <a:pt x="581409" y="128269"/>
                </a:lnTo>
                <a:lnTo>
                  <a:pt x="580809" y="125729"/>
                </a:lnTo>
                <a:close/>
              </a:path>
              <a:path w="712470" h="702310">
                <a:moveTo>
                  <a:pt x="698621" y="104139"/>
                </a:moveTo>
                <a:lnTo>
                  <a:pt x="681167" y="104139"/>
                </a:lnTo>
                <a:lnTo>
                  <a:pt x="689269" y="113029"/>
                </a:lnTo>
                <a:lnTo>
                  <a:pt x="627145" y="175259"/>
                </a:lnTo>
                <a:lnTo>
                  <a:pt x="642364" y="175259"/>
                </a:lnTo>
                <a:lnTo>
                  <a:pt x="696882" y="120650"/>
                </a:lnTo>
                <a:lnTo>
                  <a:pt x="709756" y="120650"/>
                </a:lnTo>
                <a:lnTo>
                  <a:pt x="712351" y="118109"/>
                </a:lnTo>
                <a:lnTo>
                  <a:pt x="698621" y="104139"/>
                </a:lnTo>
                <a:close/>
              </a:path>
              <a:path w="712470" h="702310">
                <a:moveTo>
                  <a:pt x="684890" y="90169"/>
                </a:moveTo>
                <a:lnTo>
                  <a:pt x="666065" y="90169"/>
                </a:lnTo>
                <a:lnTo>
                  <a:pt x="674046" y="97789"/>
                </a:lnTo>
                <a:lnTo>
                  <a:pt x="611920" y="160019"/>
                </a:lnTo>
                <a:lnTo>
                  <a:pt x="625380" y="160019"/>
                </a:lnTo>
                <a:lnTo>
                  <a:pt x="681167" y="104139"/>
                </a:lnTo>
                <a:lnTo>
                  <a:pt x="698621" y="104139"/>
                </a:lnTo>
                <a:lnTo>
                  <a:pt x="684890" y="90169"/>
                </a:lnTo>
                <a:close/>
              </a:path>
              <a:path w="712470" h="702310">
                <a:moveTo>
                  <a:pt x="574207" y="101600"/>
                </a:moveTo>
                <a:lnTo>
                  <a:pt x="560599" y="101600"/>
                </a:lnTo>
                <a:lnTo>
                  <a:pt x="562236" y="105409"/>
                </a:lnTo>
                <a:lnTo>
                  <a:pt x="563669" y="109219"/>
                </a:lnTo>
                <a:lnTo>
                  <a:pt x="564897" y="114300"/>
                </a:lnTo>
                <a:lnTo>
                  <a:pt x="532114" y="146050"/>
                </a:lnTo>
                <a:lnTo>
                  <a:pt x="539727" y="153669"/>
                </a:lnTo>
                <a:lnTo>
                  <a:pt x="568088" y="125729"/>
                </a:lnTo>
                <a:lnTo>
                  <a:pt x="580809" y="125729"/>
                </a:lnTo>
                <a:lnTo>
                  <a:pt x="580509" y="124459"/>
                </a:lnTo>
                <a:lnTo>
                  <a:pt x="579487" y="119379"/>
                </a:lnTo>
                <a:lnTo>
                  <a:pt x="578341" y="115569"/>
                </a:lnTo>
                <a:lnTo>
                  <a:pt x="589774" y="104139"/>
                </a:lnTo>
                <a:lnTo>
                  <a:pt x="574903" y="104139"/>
                </a:lnTo>
                <a:lnTo>
                  <a:pt x="574207" y="101600"/>
                </a:lnTo>
                <a:close/>
              </a:path>
              <a:path w="712470" h="702310">
                <a:moveTo>
                  <a:pt x="669912" y="74929"/>
                </a:moveTo>
                <a:lnTo>
                  <a:pt x="650963" y="74929"/>
                </a:lnTo>
                <a:lnTo>
                  <a:pt x="658944" y="82550"/>
                </a:lnTo>
                <a:lnTo>
                  <a:pt x="596818" y="144779"/>
                </a:lnTo>
                <a:lnTo>
                  <a:pt x="610411" y="144779"/>
                </a:lnTo>
                <a:lnTo>
                  <a:pt x="666065" y="90169"/>
                </a:lnTo>
                <a:lnTo>
                  <a:pt x="684890" y="90169"/>
                </a:lnTo>
                <a:lnTo>
                  <a:pt x="669912" y="74929"/>
                </a:lnTo>
                <a:close/>
              </a:path>
              <a:path w="712470" h="702310">
                <a:moveTo>
                  <a:pt x="621987" y="24129"/>
                </a:moveTo>
                <a:lnTo>
                  <a:pt x="565939" y="80009"/>
                </a:lnTo>
                <a:lnTo>
                  <a:pt x="551637" y="80009"/>
                </a:lnTo>
                <a:lnTo>
                  <a:pt x="553274" y="83819"/>
                </a:lnTo>
                <a:lnTo>
                  <a:pt x="554808" y="86359"/>
                </a:lnTo>
                <a:lnTo>
                  <a:pt x="556240" y="90169"/>
                </a:lnTo>
                <a:lnTo>
                  <a:pt x="526221" y="120650"/>
                </a:lnTo>
                <a:lnTo>
                  <a:pt x="533834" y="128269"/>
                </a:lnTo>
                <a:lnTo>
                  <a:pt x="560599" y="101600"/>
                </a:lnTo>
                <a:lnTo>
                  <a:pt x="574207" y="101600"/>
                </a:lnTo>
                <a:lnTo>
                  <a:pt x="573511" y="99059"/>
                </a:lnTo>
                <a:lnTo>
                  <a:pt x="571997" y="95250"/>
                </a:lnTo>
                <a:lnTo>
                  <a:pt x="570360" y="91439"/>
                </a:lnTo>
                <a:lnTo>
                  <a:pt x="629599" y="31750"/>
                </a:lnTo>
                <a:lnTo>
                  <a:pt x="621987" y="24129"/>
                </a:lnTo>
                <a:close/>
              </a:path>
              <a:path w="712470" h="702310">
                <a:moveTo>
                  <a:pt x="652437" y="57150"/>
                </a:moveTo>
                <a:lnTo>
                  <a:pt x="581409" y="128269"/>
                </a:lnTo>
                <a:lnTo>
                  <a:pt x="597713" y="128269"/>
                </a:lnTo>
                <a:lnTo>
                  <a:pt x="650963" y="74929"/>
                </a:lnTo>
                <a:lnTo>
                  <a:pt x="669912" y="74929"/>
                </a:lnTo>
                <a:lnTo>
                  <a:pt x="652437" y="57150"/>
                </a:lnTo>
                <a:close/>
              </a:path>
              <a:path w="712470" h="702310">
                <a:moveTo>
                  <a:pt x="709756" y="120650"/>
                </a:moveTo>
                <a:lnTo>
                  <a:pt x="696882" y="120650"/>
                </a:lnTo>
                <a:lnTo>
                  <a:pt x="703266" y="127000"/>
                </a:lnTo>
                <a:lnTo>
                  <a:pt x="709756" y="120650"/>
                </a:lnTo>
                <a:close/>
              </a:path>
              <a:path w="712470" h="702310">
                <a:moveTo>
                  <a:pt x="523398" y="63500"/>
                </a:moveTo>
                <a:lnTo>
                  <a:pt x="520697" y="76200"/>
                </a:lnTo>
                <a:lnTo>
                  <a:pt x="526672" y="76200"/>
                </a:lnTo>
                <a:lnTo>
                  <a:pt x="532646" y="77469"/>
                </a:lnTo>
                <a:lnTo>
                  <a:pt x="538622" y="77469"/>
                </a:lnTo>
                <a:lnTo>
                  <a:pt x="504244" y="111759"/>
                </a:lnTo>
                <a:lnTo>
                  <a:pt x="511856" y="119379"/>
                </a:lnTo>
                <a:lnTo>
                  <a:pt x="551637" y="80009"/>
                </a:lnTo>
                <a:lnTo>
                  <a:pt x="565939" y="80009"/>
                </a:lnTo>
                <a:lnTo>
                  <a:pt x="564466" y="77469"/>
                </a:lnTo>
                <a:lnTo>
                  <a:pt x="562891" y="73659"/>
                </a:lnTo>
                <a:lnTo>
                  <a:pt x="542490" y="73659"/>
                </a:lnTo>
                <a:lnTo>
                  <a:pt x="544516" y="64769"/>
                </a:lnTo>
                <a:lnTo>
                  <a:pt x="530600" y="64769"/>
                </a:lnTo>
                <a:lnTo>
                  <a:pt x="523398" y="63500"/>
                </a:lnTo>
                <a:close/>
              </a:path>
              <a:path w="712470" h="702310">
                <a:moveTo>
                  <a:pt x="649490" y="29209"/>
                </a:moveTo>
                <a:lnTo>
                  <a:pt x="574903" y="104139"/>
                </a:lnTo>
                <a:lnTo>
                  <a:pt x="589774" y="104139"/>
                </a:lnTo>
                <a:lnTo>
                  <a:pt x="657101" y="36829"/>
                </a:lnTo>
                <a:lnTo>
                  <a:pt x="649490" y="29209"/>
                </a:lnTo>
                <a:close/>
              </a:path>
              <a:path w="712470" h="702310">
                <a:moveTo>
                  <a:pt x="582085" y="16509"/>
                </a:moveTo>
                <a:lnTo>
                  <a:pt x="567597" y="20319"/>
                </a:lnTo>
                <a:lnTo>
                  <a:pt x="568706" y="25400"/>
                </a:lnTo>
                <a:lnTo>
                  <a:pt x="569700" y="31750"/>
                </a:lnTo>
                <a:lnTo>
                  <a:pt x="570579" y="38100"/>
                </a:lnTo>
                <a:lnTo>
                  <a:pt x="571342" y="45719"/>
                </a:lnTo>
                <a:lnTo>
                  <a:pt x="542490" y="73659"/>
                </a:lnTo>
                <a:lnTo>
                  <a:pt x="562891" y="73659"/>
                </a:lnTo>
                <a:lnTo>
                  <a:pt x="561213" y="71119"/>
                </a:lnTo>
                <a:lnTo>
                  <a:pt x="597958" y="34289"/>
                </a:lnTo>
                <a:lnTo>
                  <a:pt x="582453" y="34289"/>
                </a:lnTo>
                <a:lnTo>
                  <a:pt x="582372" y="27939"/>
                </a:lnTo>
                <a:lnTo>
                  <a:pt x="582249" y="21589"/>
                </a:lnTo>
                <a:lnTo>
                  <a:pt x="582085" y="16509"/>
                </a:lnTo>
                <a:close/>
              </a:path>
              <a:path w="712470" h="702310">
                <a:moveTo>
                  <a:pt x="616954" y="0"/>
                </a:moveTo>
                <a:lnTo>
                  <a:pt x="582453" y="34289"/>
                </a:lnTo>
                <a:lnTo>
                  <a:pt x="597958" y="34289"/>
                </a:lnTo>
                <a:lnTo>
                  <a:pt x="624566" y="7619"/>
                </a:lnTo>
                <a:lnTo>
                  <a:pt x="616954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186822" y="4699187"/>
            <a:ext cx="471805" cy="464184"/>
          </a:xfrm>
          <a:custGeom>
            <a:rect l="l" t="t" r="r" b="b"/>
            <a:pathLst>
              <a:path w="471804" h="464184">
                <a:moveTo>
                  <a:pt x="9084" y="335672"/>
                </a:moveTo>
                <a:lnTo>
                  <a:pt x="0" y="344758"/>
                </a:lnTo>
                <a:lnTo>
                  <a:pt x="119092" y="463852"/>
                </a:lnTo>
                <a:lnTo>
                  <a:pt x="128178" y="454766"/>
                </a:lnTo>
                <a:lnTo>
                  <a:pt x="40515" y="367103"/>
                </a:lnTo>
                <a:lnTo>
                  <a:pt x="66775" y="367103"/>
                </a:lnTo>
                <a:lnTo>
                  <a:pt x="67967" y="363052"/>
                </a:lnTo>
                <a:lnTo>
                  <a:pt x="36464" y="363052"/>
                </a:lnTo>
                <a:lnTo>
                  <a:pt x="9084" y="335672"/>
                </a:lnTo>
                <a:close/>
              </a:path>
              <a:path w="471804" h="464184">
                <a:moveTo>
                  <a:pt x="68508" y="280177"/>
                </a:moveTo>
                <a:lnTo>
                  <a:pt x="54757" y="287544"/>
                </a:lnTo>
                <a:lnTo>
                  <a:pt x="57906" y="294020"/>
                </a:lnTo>
                <a:lnTo>
                  <a:pt x="60467" y="299453"/>
                </a:lnTo>
                <a:lnTo>
                  <a:pt x="63091" y="305224"/>
                </a:lnTo>
                <a:lnTo>
                  <a:pt x="65562" y="310871"/>
                </a:lnTo>
                <a:lnTo>
                  <a:pt x="44198" y="332234"/>
                </a:lnTo>
                <a:lnTo>
                  <a:pt x="147454" y="435490"/>
                </a:lnTo>
                <a:lnTo>
                  <a:pt x="156540" y="426405"/>
                </a:lnTo>
                <a:lnTo>
                  <a:pt x="147331" y="417196"/>
                </a:lnTo>
                <a:lnTo>
                  <a:pt x="155925" y="408602"/>
                </a:lnTo>
                <a:lnTo>
                  <a:pt x="138737" y="408602"/>
                </a:lnTo>
                <a:lnTo>
                  <a:pt x="102763" y="372628"/>
                </a:lnTo>
                <a:lnTo>
                  <a:pt x="111602" y="363788"/>
                </a:lnTo>
                <a:lnTo>
                  <a:pt x="93924" y="363788"/>
                </a:lnTo>
                <a:lnTo>
                  <a:pt x="62124" y="331989"/>
                </a:lnTo>
                <a:lnTo>
                  <a:pt x="93555" y="300558"/>
                </a:lnTo>
                <a:lnTo>
                  <a:pt x="75876" y="300558"/>
                </a:lnTo>
                <a:lnTo>
                  <a:pt x="73583" y="294010"/>
                </a:lnTo>
                <a:lnTo>
                  <a:pt x="71127" y="287216"/>
                </a:lnTo>
                <a:lnTo>
                  <a:pt x="68508" y="280177"/>
                </a:lnTo>
                <a:close/>
              </a:path>
              <a:path w="471804" h="464184">
                <a:moveTo>
                  <a:pt x="25905" y="377539"/>
                </a:moveTo>
                <a:lnTo>
                  <a:pt x="16451" y="384538"/>
                </a:lnTo>
                <a:lnTo>
                  <a:pt x="23879" y="394483"/>
                </a:lnTo>
                <a:lnTo>
                  <a:pt x="30570" y="403813"/>
                </a:lnTo>
                <a:lnTo>
                  <a:pt x="36525" y="412531"/>
                </a:lnTo>
                <a:lnTo>
                  <a:pt x="41743" y="420634"/>
                </a:lnTo>
                <a:lnTo>
                  <a:pt x="45999" y="417687"/>
                </a:lnTo>
                <a:lnTo>
                  <a:pt x="49396" y="415599"/>
                </a:lnTo>
                <a:lnTo>
                  <a:pt x="51934" y="414373"/>
                </a:lnTo>
                <a:lnTo>
                  <a:pt x="45426" y="404519"/>
                </a:lnTo>
                <a:lnTo>
                  <a:pt x="38919" y="395096"/>
                </a:lnTo>
                <a:lnTo>
                  <a:pt x="32412" y="386102"/>
                </a:lnTo>
                <a:lnTo>
                  <a:pt x="25905" y="377539"/>
                </a:lnTo>
                <a:close/>
              </a:path>
              <a:path w="471804" h="464184">
                <a:moveTo>
                  <a:pt x="171150" y="322412"/>
                </a:moveTo>
                <a:lnTo>
                  <a:pt x="152979" y="322412"/>
                </a:lnTo>
                <a:lnTo>
                  <a:pt x="188953" y="358386"/>
                </a:lnTo>
                <a:lnTo>
                  <a:pt x="138737" y="408602"/>
                </a:lnTo>
                <a:lnTo>
                  <a:pt x="155925" y="408602"/>
                </a:lnTo>
                <a:lnTo>
                  <a:pt x="197547" y="366980"/>
                </a:lnTo>
                <a:lnTo>
                  <a:pt x="215718" y="366980"/>
                </a:lnTo>
                <a:lnTo>
                  <a:pt x="171150" y="322412"/>
                </a:lnTo>
                <a:close/>
              </a:path>
              <a:path w="471804" h="464184">
                <a:moveTo>
                  <a:pt x="215718" y="366980"/>
                </a:moveTo>
                <a:lnTo>
                  <a:pt x="197547" y="366980"/>
                </a:lnTo>
                <a:lnTo>
                  <a:pt x="206755" y="376189"/>
                </a:lnTo>
                <a:lnTo>
                  <a:pt x="215841" y="367103"/>
                </a:lnTo>
                <a:close/>
              </a:path>
              <a:path w="471804" h="464184">
                <a:moveTo>
                  <a:pt x="66775" y="367103"/>
                </a:moveTo>
                <a:lnTo>
                  <a:pt x="40515" y="367103"/>
                </a:lnTo>
                <a:lnTo>
                  <a:pt x="48127" y="368495"/>
                </a:lnTo>
                <a:lnTo>
                  <a:pt x="56231" y="370705"/>
                </a:lnTo>
                <a:lnTo>
                  <a:pt x="64825" y="373733"/>
                </a:lnTo>
                <a:lnTo>
                  <a:pt x="66775" y="367103"/>
                </a:lnTo>
                <a:close/>
              </a:path>
              <a:path w="471804" h="464184">
                <a:moveTo>
                  <a:pt x="130511" y="281773"/>
                </a:moveTo>
                <a:lnTo>
                  <a:pt x="112340" y="281773"/>
                </a:lnTo>
                <a:lnTo>
                  <a:pt x="144139" y="313573"/>
                </a:lnTo>
                <a:lnTo>
                  <a:pt x="93924" y="363788"/>
                </a:lnTo>
                <a:lnTo>
                  <a:pt x="111602" y="363788"/>
                </a:lnTo>
                <a:lnTo>
                  <a:pt x="152979" y="322412"/>
                </a:lnTo>
                <a:lnTo>
                  <a:pt x="171150" y="322412"/>
                </a:lnTo>
                <a:lnTo>
                  <a:pt x="130511" y="281773"/>
                </a:lnTo>
                <a:close/>
              </a:path>
              <a:path w="471804" h="464184">
                <a:moveTo>
                  <a:pt x="39042" y="354825"/>
                </a:moveTo>
                <a:lnTo>
                  <a:pt x="36464" y="363052"/>
                </a:lnTo>
                <a:lnTo>
                  <a:pt x="67967" y="363052"/>
                </a:lnTo>
                <a:lnTo>
                  <a:pt x="68508" y="361210"/>
                </a:lnTo>
                <a:lnTo>
                  <a:pt x="61188" y="359292"/>
                </a:lnTo>
                <a:lnTo>
                  <a:pt x="53837" y="357588"/>
                </a:lnTo>
                <a:lnTo>
                  <a:pt x="46455" y="356099"/>
                </a:lnTo>
                <a:lnTo>
                  <a:pt x="39042" y="354825"/>
                </a:lnTo>
                <a:close/>
              </a:path>
              <a:path w="471804" h="464184">
                <a:moveTo>
                  <a:pt x="210685" y="271338"/>
                </a:moveTo>
                <a:lnTo>
                  <a:pt x="190549" y="271338"/>
                </a:lnTo>
                <a:lnTo>
                  <a:pt x="237040" y="317828"/>
                </a:lnTo>
                <a:lnTo>
                  <a:pt x="238636" y="322207"/>
                </a:lnTo>
                <a:lnTo>
                  <a:pt x="238064" y="327201"/>
                </a:lnTo>
                <a:lnTo>
                  <a:pt x="254883" y="329288"/>
                </a:lnTo>
                <a:lnTo>
                  <a:pt x="255456" y="324295"/>
                </a:lnTo>
                <a:lnTo>
                  <a:pt x="256480" y="319261"/>
                </a:lnTo>
                <a:lnTo>
                  <a:pt x="257953" y="314186"/>
                </a:lnTo>
                <a:lnTo>
                  <a:pt x="260898" y="305715"/>
                </a:lnTo>
                <a:lnTo>
                  <a:pt x="245061" y="305715"/>
                </a:lnTo>
                <a:lnTo>
                  <a:pt x="210685" y="271338"/>
                </a:lnTo>
                <a:close/>
              </a:path>
              <a:path w="471804" h="464184">
                <a:moveTo>
                  <a:pt x="261759" y="262989"/>
                </a:moveTo>
                <a:lnTo>
                  <a:pt x="257585" y="274314"/>
                </a:lnTo>
                <a:lnTo>
                  <a:pt x="253411" y="285211"/>
                </a:lnTo>
                <a:lnTo>
                  <a:pt x="249236" y="295678"/>
                </a:lnTo>
                <a:lnTo>
                  <a:pt x="245061" y="305715"/>
                </a:lnTo>
                <a:lnTo>
                  <a:pt x="260898" y="305715"/>
                </a:lnTo>
                <a:lnTo>
                  <a:pt x="261445" y="304142"/>
                </a:lnTo>
                <a:lnTo>
                  <a:pt x="265171" y="294010"/>
                </a:lnTo>
                <a:lnTo>
                  <a:pt x="269119" y="283822"/>
                </a:lnTo>
                <a:lnTo>
                  <a:pt x="273301" y="273547"/>
                </a:lnTo>
                <a:lnTo>
                  <a:pt x="269453" y="270355"/>
                </a:lnTo>
                <a:lnTo>
                  <a:pt x="265606" y="266835"/>
                </a:lnTo>
                <a:lnTo>
                  <a:pt x="261759" y="262989"/>
                </a:lnTo>
                <a:close/>
              </a:path>
              <a:path w="471804" h="464184">
                <a:moveTo>
                  <a:pt x="112585" y="263847"/>
                </a:moveTo>
                <a:lnTo>
                  <a:pt x="75876" y="300558"/>
                </a:lnTo>
                <a:lnTo>
                  <a:pt x="93555" y="300558"/>
                </a:lnTo>
                <a:lnTo>
                  <a:pt x="112340" y="281773"/>
                </a:lnTo>
                <a:lnTo>
                  <a:pt x="130511" y="281773"/>
                </a:lnTo>
                <a:lnTo>
                  <a:pt x="112585" y="263847"/>
                </a:lnTo>
                <a:close/>
              </a:path>
              <a:path w="471804" h="464184">
                <a:moveTo>
                  <a:pt x="140947" y="201599"/>
                </a:moveTo>
                <a:lnTo>
                  <a:pt x="130879" y="211668"/>
                </a:lnTo>
                <a:lnTo>
                  <a:pt x="180972" y="261760"/>
                </a:lnTo>
                <a:lnTo>
                  <a:pt x="159363" y="283370"/>
                </a:lnTo>
                <a:lnTo>
                  <a:pt x="168940" y="292945"/>
                </a:lnTo>
                <a:lnTo>
                  <a:pt x="190549" y="271338"/>
                </a:lnTo>
                <a:lnTo>
                  <a:pt x="210685" y="271338"/>
                </a:lnTo>
                <a:lnTo>
                  <a:pt x="200616" y="261269"/>
                </a:lnTo>
                <a:lnTo>
                  <a:pt x="210193" y="251693"/>
                </a:lnTo>
                <a:lnTo>
                  <a:pt x="191039" y="251693"/>
                </a:lnTo>
                <a:lnTo>
                  <a:pt x="140947" y="201599"/>
                </a:lnTo>
                <a:close/>
              </a:path>
              <a:path w="471804" h="464184">
                <a:moveTo>
                  <a:pt x="277721" y="165012"/>
                </a:moveTo>
                <a:lnTo>
                  <a:pt x="191039" y="251693"/>
                </a:lnTo>
                <a:lnTo>
                  <a:pt x="210193" y="251693"/>
                </a:lnTo>
                <a:lnTo>
                  <a:pt x="223085" y="238801"/>
                </a:lnTo>
                <a:lnTo>
                  <a:pt x="330239" y="238801"/>
                </a:lnTo>
                <a:lnTo>
                  <a:pt x="338740" y="235855"/>
                </a:lnTo>
                <a:lnTo>
                  <a:pt x="338606" y="234995"/>
                </a:lnTo>
                <a:lnTo>
                  <a:pt x="283675" y="234995"/>
                </a:lnTo>
                <a:lnTo>
                  <a:pt x="258306" y="234596"/>
                </a:lnTo>
                <a:lnTo>
                  <a:pt x="233521" y="228365"/>
                </a:lnTo>
                <a:lnTo>
                  <a:pt x="287296" y="174589"/>
                </a:lnTo>
                <a:lnTo>
                  <a:pt x="277721" y="165012"/>
                </a:lnTo>
                <a:close/>
              </a:path>
              <a:path w="471804" h="464184">
                <a:moveTo>
                  <a:pt x="330239" y="238801"/>
                </a:moveTo>
                <a:lnTo>
                  <a:pt x="223085" y="238801"/>
                </a:lnTo>
                <a:lnTo>
                  <a:pt x="250825" y="247756"/>
                </a:lnTo>
                <a:lnTo>
                  <a:pt x="279347" y="250250"/>
                </a:lnTo>
                <a:lnTo>
                  <a:pt x="308652" y="246283"/>
                </a:lnTo>
                <a:lnTo>
                  <a:pt x="330239" y="238801"/>
                </a:lnTo>
                <a:close/>
              </a:path>
              <a:path w="471804" h="464184">
                <a:moveTo>
                  <a:pt x="336162" y="218297"/>
                </a:moveTo>
                <a:lnTo>
                  <a:pt x="309627" y="229562"/>
                </a:lnTo>
                <a:lnTo>
                  <a:pt x="283675" y="234995"/>
                </a:lnTo>
                <a:lnTo>
                  <a:pt x="338606" y="234995"/>
                </a:lnTo>
                <a:lnTo>
                  <a:pt x="337736" y="229348"/>
                </a:lnTo>
                <a:lnTo>
                  <a:pt x="337063" y="224764"/>
                </a:lnTo>
                <a:lnTo>
                  <a:pt x="336162" y="218297"/>
                </a:lnTo>
                <a:close/>
              </a:path>
              <a:path w="471804" h="464184">
                <a:moveTo>
                  <a:pt x="210930" y="139720"/>
                </a:moveTo>
                <a:lnTo>
                  <a:pt x="206494" y="163692"/>
                </a:lnTo>
                <a:lnTo>
                  <a:pt x="200432" y="186621"/>
                </a:lnTo>
                <a:lnTo>
                  <a:pt x="192744" y="208506"/>
                </a:lnTo>
                <a:lnTo>
                  <a:pt x="183428" y="229348"/>
                </a:lnTo>
                <a:lnTo>
                  <a:pt x="188584" y="230738"/>
                </a:lnTo>
                <a:lnTo>
                  <a:pt x="193208" y="232171"/>
                </a:lnTo>
                <a:lnTo>
                  <a:pt x="197302" y="233644"/>
                </a:lnTo>
                <a:lnTo>
                  <a:pt x="206648" y="211897"/>
                </a:lnTo>
                <a:lnTo>
                  <a:pt x="214429" y="189260"/>
                </a:lnTo>
                <a:lnTo>
                  <a:pt x="220644" y="165733"/>
                </a:lnTo>
                <a:lnTo>
                  <a:pt x="225295" y="141316"/>
                </a:lnTo>
                <a:lnTo>
                  <a:pt x="210930" y="139720"/>
                </a:lnTo>
                <a:close/>
              </a:path>
              <a:path w="471804" h="464184">
                <a:moveTo>
                  <a:pt x="338686" y="164275"/>
                </a:moveTo>
                <a:lnTo>
                  <a:pt x="323147" y="164275"/>
                </a:lnTo>
                <a:lnTo>
                  <a:pt x="333545" y="177573"/>
                </a:lnTo>
                <a:lnTo>
                  <a:pt x="341411" y="191194"/>
                </a:lnTo>
                <a:lnTo>
                  <a:pt x="346744" y="205137"/>
                </a:lnTo>
                <a:lnTo>
                  <a:pt x="349545" y="219402"/>
                </a:lnTo>
                <a:lnTo>
                  <a:pt x="354865" y="219485"/>
                </a:lnTo>
                <a:lnTo>
                  <a:pt x="359817" y="219934"/>
                </a:lnTo>
                <a:lnTo>
                  <a:pt x="364401" y="220753"/>
                </a:lnTo>
                <a:lnTo>
                  <a:pt x="360165" y="201799"/>
                </a:lnTo>
                <a:lnTo>
                  <a:pt x="351018" y="182140"/>
                </a:lnTo>
                <a:lnTo>
                  <a:pt x="338686" y="164275"/>
                </a:lnTo>
                <a:close/>
              </a:path>
              <a:path w="471804" h="464184">
                <a:moveTo>
                  <a:pt x="374591" y="142298"/>
                </a:moveTo>
                <a:lnTo>
                  <a:pt x="372136" y="154576"/>
                </a:lnTo>
                <a:lnTo>
                  <a:pt x="379418" y="155397"/>
                </a:lnTo>
                <a:lnTo>
                  <a:pt x="386531" y="156387"/>
                </a:lnTo>
                <a:lnTo>
                  <a:pt x="393476" y="157546"/>
                </a:lnTo>
                <a:lnTo>
                  <a:pt x="400251" y="158874"/>
                </a:lnTo>
                <a:lnTo>
                  <a:pt x="368820" y="190304"/>
                </a:lnTo>
                <a:lnTo>
                  <a:pt x="377416" y="198898"/>
                </a:lnTo>
                <a:lnTo>
                  <a:pt x="419528" y="156786"/>
                </a:lnTo>
                <a:lnTo>
                  <a:pt x="402339" y="156786"/>
                </a:lnTo>
                <a:lnTo>
                  <a:pt x="404549" y="145736"/>
                </a:lnTo>
                <a:lnTo>
                  <a:pt x="398118" y="144739"/>
                </a:lnTo>
                <a:lnTo>
                  <a:pt x="390982" y="143833"/>
                </a:lnTo>
                <a:lnTo>
                  <a:pt x="383139" y="143019"/>
                </a:lnTo>
                <a:lnTo>
                  <a:pt x="374591" y="142298"/>
                </a:lnTo>
                <a:close/>
              </a:path>
              <a:path w="471804" h="464184">
                <a:moveTo>
                  <a:pt x="301539" y="39043"/>
                </a:moveTo>
                <a:lnTo>
                  <a:pt x="298102" y="51812"/>
                </a:lnTo>
                <a:lnTo>
                  <a:pt x="303585" y="52712"/>
                </a:lnTo>
                <a:lnTo>
                  <a:pt x="308620" y="53653"/>
                </a:lnTo>
                <a:lnTo>
                  <a:pt x="313203" y="54636"/>
                </a:lnTo>
                <a:lnTo>
                  <a:pt x="263969" y="103869"/>
                </a:lnTo>
                <a:lnTo>
                  <a:pt x="313203" y="153103"/>
                </a:lnTo>
                <a:lnTo>
                  <a:pt x="311384" y="159986"/>
                </a:lnTo>
                <a:lnTo>
                  <a:pt x="309366" y="166885"/>
                </a:lnTo>
                <a:lnTo>
                  <a:pt x="307148" y="173799"/>
                </a:lnTo>
                <a:lnTo>
                  <a:pt x="304731" y="180728"/>
                </a:lnTo>
                <a:lnTo>
                  <a:pt x="317378" y="188708"/>
                </a:lnTo>
                <a:lnTo>
                  <a:pt x="323147" y="164275"/>
                </a:lnTo>
                <a:lnTo>
                  <a:pt x="338686" y="164275"/>
                </a:lnTo>
                <a:lnTo>
                  <a:pt x="336960" y="161774"/>
                </a:lnTo>
                <a:lnTo>
                  <a:pt x="317991" y="140703"/>
                </a:lnTo>
                <a:lnTo>
                  <a:pt x="281158" y="103869"/>
                </a:lnTo>
                <a:lnTo>
                  <a:pt x="341687" y="43341"/>
                </a:lnTo>
                <a:lnTo>
                  <a:pt x="324498" y="43341"/>
                </a:lnTo>
                <a:lnTo>
                  <a:pt x="317378" y="41785"/>
                </a:lnTo>
                <a:lnTo>
                  <a:pt x="309725" y="40352"/>
                </a:lnTo>
                <a:lnTo>
                  <a:pt x="301539" y="39043"/>
                </a:lnTo>
                <a:close/>
              </a:path>
              <a:path w="471804" h="464184">
                <a:moveTo>
                  <a:pt x="428736" y="97485"/>
                </a:moveTo>
                <a:lnTo>
                  <a:pt x="414863" y="101536"/>
                </a:lnTo>
                <a:lnTo>
                  <a:pt x="416881" y="110292"/>
                </a:lnTo>
                <a:lnTo>
                  <a:pt x="418827" y="119462"/>
                </a:lnTo>
                <a:lnTo>
                  <a:pt x="420550" y="128303"/>
                </a:lnTo>
                <a:lnTo>
                  <a:pt x="422106" y="137019"/>
                </a:lnTo>
                <a:lnTo>
                  <a:pt x="402339" y="156786"/>
                </a:lnTo>
                <a:lnTo>
                  <a:pt x="419528" y="156786"/>
                </a:lnTo>
                <a:lnTo>
                  <a:pt x="449855" y="126460"/>
                </a:lnTo>
                <a:lnTo>
                  <a:pt x="432664" y="126460"/>
                </a:lnTo>
                <a:lnTo>
                  <a:pt x="431729" y="118894"/>
                </a:lnTo>
                <a:lnTo>
                  <a:pt x="430762" y="111543"/>
                </a:lnTo>
                <a:lnTo>
                  <a:pt x="429684" y="103869"/>
                </a:lnTo>
                <a:lnTo>
                  <a:pt x="428736" y="97485"/>
                </a:lnTo>
                <a:close/>
              </a:path>
              <a:path w="471804" h="464184">
                <a:moveTo>
                  <a:pt x="393744" y="50462"/>
                </a:moveTo>
                <a:lnTo>
                  <a:pt x="324007" y="120199"/>
                </a:lnTo>
                <a:lnTo>
                  <a:pt x="360226" y="156418"/>
                </a:lnTo>
                <a:lnTo>
                  <a:pt x="369312" y="147332"/>
                </a:lnTo>
                <a:lnTo>
                  <a:pt x="365629" y="143649"/>
                </a:lnTo>
                <a:lnTo>
                  <a:pt x="373977" y="135300"/>
                </a:lnTo>
                <a:lnTo>
                  <a:pt x="357280" y="135300"/>
                </a:lnTo>
                <a:lnTo>
                  <a:pt x="341442" y="119462"/>
                </a:lnTo>
                <a:lnTo>
                  <a:pt x="393007" y="67896"/>
                </a:lnTo>
                <a:lnTo>
                  <a:pt x="411179" y="67896"/>
                </a:lnTo>
                <a:lnTo>
                  <a:pt x="393744" y="50462"/>
                </a:lnTo>
                <a:close/>
              </a:path>
              <a:path w="471804" h="464184">
                <a:moveTo>
                  <a:pt x="268022" y="128303"/>
                </a:moveTo>
                <a:lnTo>
                  <a:pt x="263479" y="138493"/>
                </a:lnTo>
                <a:lnTo>
                  <a:pt x="271183" y="141854"/>
                </a:lnTo>
                <a:lnTo>
                  <a:pt x="279071" y="145552"/>
                </a:lnTo>
                <a:lnTo>
                  <a:pt x="287144" y="149588"/>
                </a:lnTo>
                <a:lnTo>
                  <a:pt x="295400" y="153963"/>
                </a:lnTo>
                <a:lnTo>
                  <a:pt x="300556" y="142666"/>
                </a:lnTo>
                <a:lnTo>
                  <a:pt x="291617" y="138454"/>
                </a:lnTo>
                <a:lnTo>
                  <a:pt x="283215" y="134656"/>
                </a:lnTo>
                <a:lnTo>
                  <a:pt x="275349" y="131272"/>
                </a:lnTo>
                <a:lnTo>
                  <a:pt x="268022" y="128303"/>
                </a:lnTo>
                <a:close/>
              </a:path>
              <a:path w="471804" h="464184">
                <a:moveTo>
                  <a:pt x="411179" y="67896"/>
                </a:moveTo>
                <a:lnTo>
                  <a:pt x="393007" y="67896"/>
                </a:lnTo>
                <a:lnTo>
                  <a:pt x="408846" y="83734"/>
                </a:lnTo>
                <a:lnTo>
                  <a:pt x="357280" y="135300"/>
                </a:lnTo>
                <a:lnTo>
                  <a:pt x="373977" y="135300"/>
                </a:lnTo>
                <a:lnTo>
                  <a:pt x="417194" y="92082"/>
                </a:lnTo>
                <a:lnTo>
                  <a:pt x="424563" y="92082"/>
                </a:lnTo>
                <a:lnTo>
                  <a:pt x="429964" y="86681"/>
                </a:lnTo>
                <a:lnTo>
                  <a:pt x="411179" y="67896"/>
                </a:lnTo>
                <a:close/>
              </a:path>
              <a:path w="471804" h="464184">
                <a:moveTo>
                  <a:pt x="462868" y="96257"/>
                </a:moveTo>
                <a:lnTo>
                  <a:pt x="432664" y="126460"/>
                </a:lnTo>
                <a:lnTo>
                  <a:pt x="449855" y="126460"/>
                </a:lnTo>
                <a:lnTo>
                  <a:pt x="471463" y="104852"/>
                </a:lnTo>
                <a:lnTo>
                  <a:pt x="462868" y="96257"/>
                </a:lnTo>
                <a:close/>
              </a:path>
              <a:path w="471804" h="464184">
                <a:moveTo>
                  <a:pt x="382080" y="23818"/>
                </a:moveTo>
                <a:lnTo>
                  <a:pt x="297855" y="108043"/>
                </a:lnTo>
                <a:lnTo>
                  <a:pt x="306450" y="116638"/>
                </a:lnTo>
                <a:lnTo>
                  <a:pt x="390676" y="32414"/>
                </a:lnTo>
                <a:lnTo>
                  <a:pt x="382080" y="23818"/>
                </a:lnTo>
                <a:close/>
              </a:path>
              <a:path w="471804" h="464184">
                <a:moveTo>
                  <a:pt x="424563" y="92082"/>
                </a:moveTo>
                <a:lnTo>
                  <a:pt x="417194" y="92082"/>
                </a:lnTo>
                <a:lnTo>
                  <a:pt x="420879" y="95766"/>
                </a:lnTo>
                <a:lnTo>
                  <a:pt x="424563" y="92082"/>
                </a:lnTo>
                <a:close/>
              </a:path>
              <a:path w="471804" h="464184">
                <a:moveTo>
                  <a:pt x="367838" y="0"/>
                </a:moveTo>
                <a:lnTo>
                  <a:pt x="324498" y="43341"/>
                </a:lnTo>
                <a:lnTo>
                  <a:pt x="341687" y="43341"/>
                </a:lnTo>
                <a:lnTo>
                  <a:pt x="376433" y="8595"/>
                </a:lnTo>
                <a:lnTo>
                  <a:pt x="367838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7423293" y="4722270"/>
            <a:ext cx="466725" cy="441325"/>
          </a:xfrm>
          <a:custGeom>
            <a:rect l="l" t="t" r="r" b="b"/>
            <a:pathLst>
              <a:path w="466725" h="441325">
                <a:moveTo>
                  <a:pt x="9085" y="312590"/>
                </a:moveTo>
                <a:lnTo>
                  <a:pt x="0" y="321675"/>
                </a:lnTo>
                <a:lnTo>
                  <a:pt x="119094" y="440770"/>
                </a:lnTo>
                <a:lnTo>
                  <a:pt x="128179" y="431684"/>
                </a:lnTo>
                <a:lnTo>
                  <a:pt x="40516" y="344021"/>
                </a:lnTo>
                <a:lnTo>
                  <a:pt x="66776" y="344021"/>
                </a:lnTo>
                <a:lnTo>
                  <a:pt x="67968" y="339970"/>
                </a:lnTo>
                <a:lnTo>
                  <a:pt x="36465" y="339970"/>
                </a:lnTo>
                <a:lnTo>
                  <a:pt x="9085" y="312590"/>
                </a:lnTo>
                <a:close/>
              </a:path>
              <a:path w="466725" h="441325">
                <a:moveTo>
                  <a:pt x="68510" y="257094"/>
                </a:moveTo>
                <a:lnTo>
                  <a:pt x="54758" y="264462"/>
                </a:lnTo>
                <a:lnTo>
                  <a:pt x="57689" y="270477"/>
                </a:lnTo>
                <a:lnTo>
                  <a:pt x="60467" y="276371"/>
                </a:lnTo>
                <a:lnTo>
                  <a:pt x="63092" y="282141"/>
                </a:lnTo>
                <a:lnTo>
                  <a:pt x="65563" y="287789"/>
                </a:lnTo>
                <a:lnTo>
                  <a:pt x="44199" y="309152"/>
                </a:lnTo>
                <a:lnTo>
                  <a:pt x="147455" y="412408"/>
                </a:lnTo>
                <a:lnTo>
                  <a:pt x="156541" y="403322"/>
                </a:lnTo>
                <a:lnTo>
                  <a:pt x="147332" y="394114"/>
                </a:lnTo>
                <a:lnTo>
                  <a:pt x="155926" y="385519"/>
                </a:lnTo>
                <a:lnTo>
                  <a:pt x="138738" y="385519"/>
                </a:lnTo>
                <a:lnTo>
                  <a:pt x="102764" y="349545"/>
                </a:lnTo>
                <a:lnTo>
                  <a:pt x="111603" y="340706"/>
                </a:lnTo>
                <a:lnTo>
                  <a:pt x="93925" y="340706"/>
                </a:lnTo>
                <a:lnTo>
                  <a:pt x="62125" y="308907"/>
                </a:lnTo>
                <a:lnTo>
                  <a:pt x="93557" y="277475"/>
                </a:lnTo>
                <a:lnTo>
                  <a:pt x="75876" y="277475"/>
                </a:lnTo>
                <a:lnTo>
                  <a:pt x="73585" y="270927"/>
                </a:lnTo>
                <a:lnTo>
                  <a:pt x="71128" y="264134"/>
                </a:lnTo>
                <a:lnTo>
                  <a:pt x="68510" y="257094"/>
                </a:lnTo>
                <a:close/>
              </a:path>
              <a:path w="466725" h="441325">
                <a:moveTo>
                  <a:pt x="25906" y="354456"/>
                </a:moveTo>
                <a:lnTo>
                  <a:pt x="16452" y="361455"/>
                </a:lnTo>
                <a:lnTo>
                  <a:pt x="23880" y="371400"/>
                </a:lnTo>
                <a:lnTo>
                  <a:pt x="30571" y="380731"/>
                </a:lnTo>
                <a:lnTo>
                  <a:pt x="36526" y="389448"/>
                </a:lnTo>
                <a:lnTo>
                  <a:pt x="41744" y="397551"/>
                </a:lnTo>
                <a:lnTo>
                  <a:pt x="46000" y="394605"/>
                </a:lnTo>
                <a:lnTo>
                  <a:pt x="49397" y="392517"/>
                </a:lnTo>
                <a:lnTo>
                  <a:pt x="51935" y="391290"/>
                </a:lnTo>
                <a:lnTo>
                  <a:pt x="45427" y="381437"/>
                </a:lnTo>
                <a:lnTo>
                  <a:pt x="38920" y="372014"/>
                </a:lnTo>
                <a:lnTo>
                  <a:pt x="32413" y="363020"/>
                </a:lnTo>
                <a:lnTo>
                  <a:pt x="25906" y="354456"/>
                </a:lnTo>
                <a:close/>
              </a:path>
              <a:path w="466725" h="441325">
                <a:moveTo>
                  <a:pt x="171151" y="299330"/>
                </a:moveTo>
                <a:lnTo>
                  <a:pt x="152980" y="299330"/>
                </a:lnTo>
                <a:lnTo>
                  <a:pt x="188954" y="335304"/>
                </a:lnTo>
                <a:lnTo>
                  <a:pt x="138738" y="385519"/>
                </a:lnTo>
                <a:lnTo>
                  <a:pt x="155926" y="385519"/>
                </a:lnTo>
                <a:lnTo>
                  <a:pt x="197548" y="343898"/>
                </a:lnTo>
                <a:lnTo>
                  <a:pt x="215719" y="343898"/>
                </a:lnTo>
                <a:lnTo>
                  <a:pt x="171151" y="299330"/>
                </a:lnTo>
                <a:close/>
              </a:path>
              <a:path w="466725" h="441325">
                <a:moveTo>
                  <a:pt x="215719" y="343898"/>
                </a:moveTo>
                <a:lnTo>
                  <a:pt x="197548" y="343898"/>
                </a:lnTo>
                <a:lnTo>
                  <a:pt x="206757" y="353106"/>
                </a:lnTo>
                <a:lnTo>
                  <a:pt x="215842" y="344021"/>
                </a:lnTo>
                <a:close/>
              </a:path>
              <a:path w="466725" h="441325">
                <a:moveTo>
                  <a:pt x="66776" y="344021"/>
                </a:moveTo>
                <a:lnTo>
                  <a:pt x="40516" y="344021"/>
                </a:lnTo>
                <a:lnTo>
                  <a:pt x="48129" y="345413"/>
                </a:lnTo>
                <a:lnTo>
                  <a:pt x="56231" y="347623"/>
                </a:lnTo>
                <a:lnTo>
                  <a:pt x="64827" y="350650"/>
                </a:lnTo>
                <a:lnTo>
                  <a:pt x="66776" y="344021"/>
                </a:lnTo>
                <a:close/>
              </a:path>
              <a:path w="466725" h="441325">
                <a:moveTo>
                  <a:pt x="130512" y="258691"/>
                </a:moveTo>
                <a:lnTo>
                  <a:pt x="112341" y="258691"/>
                </a:lnTo>
                <a:lnTo>
                  <a:pt x="144141" y="290490"/>
                </a:lnTo>
                <a:lnTo>
                  <a:pt x="93925" y="340706"/>
                </a:lnTo>
                <a:lnTo>
                  <a:pt x="111603" y="340706"/>
                </a:lnTo>
                <a:lnTo>
                  <a:pt x="152980" y="299330"/>
                </a:lnTo>
                <a:lnTo>
                  <a:pt x="171151" y="299330"/>
                </a:lnTo>
                <a:lnTo>
                  <a:pt x="130512" y="258691"/>
                </a:lnTo>
                <a:close/>
              </a:path>
              <a:path w="466725" h="441325">
                <a:moveTo>
                  <a:pt x="39043" y="331743"/>
                </a:moveTo>
                <a:lnTo>
                  <a:pt x="36465" y="339970"/>
                </a:lnTo>
                <a:lnTo>
                  <a:pt x="67968" y="339970"/>
                </a:lnTo>
                <a:lnTo>
                  <a:pt x="68510" y="338128"/>
                </a:lnTo>
                <a:lnTo>
                  <a:pt x="61189" y="336210"/>
                </a:lnTo>
                <a:lnTo>
                  <a:pt x="53837" y="334506"/>
                </a:lnTo>
                <a:lnTo>
                  <a:pt x="46455" y="333017"/>
                </a:lnTo>
                <a:lnTo>
                  <a:pt x="39043" y="331743"/>
                </a:lnTo>
                <a:close/>
              </a:path>
              <a:path w="466725" h="441325">
                <a:moveTo>
                  <a:pt x="170538" y="153103"/>
                </a:moveTo>
                <a:lnTo>
                  <a:pt x="159364" y="164275"/>
                </a:lnTo>
                <a:lnTo>
                  <a:pt x="260779" y="265689"/>
                </a:lnTo>
                <a:lnTo>
                  <a:pt x="212650" y="313818"/>
                </a:lnTo>
                <a:lnTo>
                  <a:pt x="222472" y="323640"/>
                </a:lnTo>
                <a:lnTo>
                  <a:pt x="291595" y="254516"/>
                </a:lnTo>
                <a:lnTo>
                  <a:pt x="271951" y="254516"/>
                </a:lnTo>
                <a:lnTo>
                  <a:pt x="217316" y="199881"/>
                </a:lnTo>
                <a:lnTo>
                  <a:pt x="227137" y="190059"/>
                </a:lnTo>
                <a:lnTo>
                  <a:pt x="207493" y="190059"/>
                </a:lnTo>
                <a:lnTo>
                  <a:pt x="170538" y="153103"/>
                </a:lnTo>
                <a:close/>
              </a:path>
              <a:path w="466725" h="441325">
                <a:moveTo>
                  <a:pt x="112586" y="240765"/>
                </a:moveTo>
                <a:lnTo>
                  <a:pt x="75876" y="277475"/>
                </a:lnTo>
                <a:lnTo>
                  <a:pt x="93557" y="277475"/>
                </a:lnTo>
                <a:lnTo>
                  <a:pt x="112341" y="258691"/>
                </a:lnTo>
                <a:lnTo>
                  <a:pt x="130512" y="258691"/>
                </a:lnTo>
                <a:lnTo>
                  <a:pt x="112586" y="240765"/>
                </a:lnTo>
                <a:close/>
              </a:path>
              <a:path w="466725" h="441325">
                <a:moveTo>
                  <a:pt x="332112" y="194355"/>
                </a:moveTo>
                <a:lnTo>
                  <a:pt x="271951" y="254516"/>
                </a:lnTo>
                <a:lnTo>
                  <a:pt x="291595" y="254516"/>
                </a:lnTo>
                <a:lnTo>
                  <a:pt x="341934" y="204177"/>
                </a:lnTo>
                <a:lnTo>
                  <a:pt x="332112" y="194355"/>
                </a:lnTo>
                <a:close/>
              </a:path>
              <a:path w="466725" h="441325">
                <a:moveTo>
                  <a:pt x="301417" y="21485"/>
                </a:moveTo>
                <a:lnTo>
                  <a:pt x="290736" y="32167"/>
                </a:lnTo>
                <a:lnTo>
                  <a:pt x="301095" y="42604"/>
                </a:lnTo>
                <a:lnTo>
                  <a:pt x="311547" y="53285"/>
                </a:lnTo>
                <a:lnTo>
                  <a:pt x="322090" y="64213"/>
                </a:lnTo>
                <a:lnTo>
                  <a:pt x="332726" y="75385"/>
                </a:lnTo>
                <a:lnTo>
                  <a:pt x="349638" y="99895"/>
                </a:lnTo>
                <a:lnTo>
                  <a:pt x="357281" y="128363"/>
                </a:lnTo>
                <a:lnTo>
                  <a:pt x="355654" y="160792"/>
                </a:lnTo>
                <a:lnTo>
                  <a:pt x="344758" y="197180"/>
                </a:lnTo>
                <a:lnTo>
                  <a:pt x="352125" y="197671"/>
                </a:lnTo>
                <a:lnTo>
                  <a:pt x="357731" y="198285"/>
                </a:lnTo>
                <a:lnTo>
                  <a:pt x="361579" y="199021"/>
                </a:lnTo>
                <a:lnTo>
                  <a:pt x="370376" y="167617"/>
                </a:lnTo>
                <a:lnTo>
                  <a:pt x="373196" y="139091"/>
                </a:lnTo>
                <a:lnTo>
                  <a:pt x="370038" y="113442"/>
                </a:lnTo>
                <a:lnTo>
                  <a:pt x="360903" y="90671"/>
                </a:lnTo>
                <a:lnTo>
                  <a:pt x="466265" y="90671"/>
                </a:lnTo>
                <a:lnTo>
                  <a:pt x="466008" y="88016"/>
                </a:lnTo>
                <a:lnTo>
                  <a:pt x="405179" y="88016"/>
                </a:lnTo>
                <a:lnTo>
                  <a:pt x="376315" y="83086"/>
                </a:lnTo>
                <a:lnTo>
                  <a:pt x="348011" y="69676"/>
                </a:lnTo>
                <a:lnTo>
                  <a:pt x="322550" y="43141"/>
                </a:lnTo>
                <a:lnTo>
                  <a:pt x="311443" y="31703"/>
                </a:lnTo>
                <a:lnTo>
                  <a:pt x="301417" y="21485"/>
                </a:lnTo>
                <a:close/>
              </a:path>
              <a:path w="466725" h="441325">
                <a:moveTo>
                  <a:pt x="257954" y="139597"/>
                </a:moveTo>
                <a:lnTo>
                  <a:pt x="207493" y="190059"/>
                </a:lnTo>
                <a:lnTo>
                  <a:pt x="227137" y="190059"/>
                </a:lnTo>
                <a:lnTo>
                  <a:pt x="267776" y="149419"/>
                </a:lnTo>
                <a:lnTo>
                  <a:pt x="257954" y="139597"/>
                </a:lnTo>
                <a:close/>
              </a:path>
              <a:path w="466725" h="441325">
                <a:moveTo>
                  <a:pt x="271338" y="89872"/>
                </a:moveTo>
                <a:lnTo>
                  <a:pt x="269126" y="103624"/>
                </a:lnTo>
                <a:lnTo>
                  <a:pt x="282248" y="105404"/>
                </a:lnTo>
                <a:lnTo>
                  <a:pt x="297059" y="108044"/>
                </a:lnTo>
                <a:lnTo>
                  <a:pt x="313557" y="111543"/>
                </a:lnTo>
                <a:lnTo>
                  <a:pt x="331744" y="115901"/>
                </a:lnTo>
                <a:lnTo>
                  <a:pt x="334567" y="100309"/>
                </a:lnTo>
                <a:lnTo>
                  <a:pt x="317724" y="96986"/>
                </a:lnTo>
                <a:lnTo>
                  <a:pt x="301571" y="94139"/>
                </a:lnTo>
                <a:lnTo>
                  <a:pt x="286109" y="91768"/>
                </a:lnTo>
                <a:lnTo>
                  <a:pt x="271338" y="89872"/>
                </a:lnTo>
                <a:close/>
              </a:path>
              <a:path w="466725" h="441325">
                <a:moveTo>
                  <a:pt x="466265" y="90671"/>
                </a:moveTo>
                <a:lnTo>
                  <a:pt x="360903" y="90671"/>
                </a:lnTo>
                <a:lnTo>
                  <a:pt x="386275" y="99860"/>
                </a:lnTo>
                <a:lnTo>
                  <a:pt x="412300" y="102994"/>
                </a:lnTo>
                <a:lnTo>
                  <a:pt x="438977" y="100075"/>
                </a:lnTo>
                <a:lnTo>
                  <a:pt x="466307" y="91100"/>
                </a:lnTo>
                <a:lnTo>
                  <a:pt x="466265" y="90671"/>
                </a:lnTo>
                <a:close/>
              </a:path>
              <a:path w="466725" h="441325">
                <a:moveTo>
                  <a:pt x="464588" y="72438"/>
                </a:moveTo>
                <a:lnTo>
                  <a:pt x="434604" y="84467"/>
                </a:lnTo>
                <a:lnTo>
                  <a:pt x="405179" y="88016"/>
                </a:lnTo>
                <a:lnTo>
                  <a:pt x="466008" y="88016"/>
                </a:lnTo>
                <a:lnTo>
                  <a:pt x="464588" y="72438"/>
                </a:lnTo>
                <a:close/>
              </a:path>
              <a:path w="466725" h="441325">
                <a:moveTo>
                  <a:pt x="372506" y="0"/>
                </a:moveTo>
                <a:lnTo>
                  <a:pt x="357526" y="3929"/>
                </a:lnTo>
                <a:lnTo>
                  <a:pt x="361440" y="20396"/>
                </a:lnTo>
                <a:lnTo>
                  <a:pt x="364463" y="36526"/>
                </a:lnTo>
                <a:lnTo>
                  <a:pt x="366597" y="52318"/>
                </a:lnTo>
                <a:lnTo>
                  <a:pt x="367840" y="67773"/>
                </a:lnTo>
                <a:lnTo>
                  <a:pt x="382450" y="65685"/>
                </a:lnTo>
                <a:lnTo>
                  <a:pt x="380632" y="49517"/>
                </a:lnTo>
                <a:lnTo>
                  <a:pt x="378368" y="33180"/>
                </a:lnTo>
                <a:lnTo>
                  <a:pt x="375659" y="16674"/>
                </a:lnTo>
                <a:lnTo>
                  <a:pt x="372506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8025992" y="4711566"/>
            <a:ext cx="1090930" cy="1091565"/>
          </a:xfrm>
          <a:custGeom>
            <a:rect l="l" t="t" r="r" b="b"/>
            <a:pathLst>
              <a:path w="1090929" h="1091564">
                <a:moveTo>
                  <a:pt x="87048" y="1021280"/>
                </a:moveTo>
                <a:lnTo>
                  <a:pt x="82710" y="1023164"/>
                </a:lnTo>
                <a:lnTo>
                  <a:pt x="78044" y="1025046"/>
                </a:lnTo>
                <a:lnTo>
                  <a:pt x="73051" y="1026928"/>
                </a:lnTo>
                <a:lnTo>
                  <a:pt x="82336" y="1044485"/>
                </a:lnTo>
                <a:lnTo>
                  <a:pt x="90792" y="1061060"/>
                </a:lnTo>
                <a:lnTo>
                  <a:pt x="98420" y="1076653"/>
                </a:lnTo>
                <a:lnTo>
                  <a:pt x="105219" y="1091264"/>
                </a:lnTo>
                <a:lnTo>
                  <a:pt x="119584" y="1084265"/>
                </a:lnTo>
                <a:lnTo>
                  <a:pt x="112255" y="1070614"/>
                </a:lnTo>
                <a:lnTo>
                  <a:pt x="104390" y="1055566"/>
                </a:lnTo>
                <a:lnTo>
                  <a:pt x="95987" y="1039121"/>
                </a:lnTo>
                <a:lnTo>
                  <a:pt x="87048" y="1021280"/>
                </a:lnTo>
                <a:close/>
              </a:path>
              <a:path w="1090929" h="1091564">
                <a:moveTo>
                  <a:pt x="201184" y="992673"/>
                </a:moveTo>
                <a:lnTo>
                  <a:pt x="96993" y="992673"/>
                </a:lnTo>
                <a:lnTo>
                  <a:pt x="110249" y="998272"/>
                </a:lnTo>
                <a:lnTo>
                  <a:pt x="123804" y="1002112"/>
                </a:lnTo>
                <a:lnTo>
                  <a:pt x="137659" y="1004195"/>
                </a:lnTo>
                <a:lnTo>
                  <a:pt x="151813" y="1004521"/>
                </a:lnTo>
                <a:lnTo>
                  <a:pt x="148010" y="1018031"/>
                </a:lnTo>
                <a:lnTo>
                  <a:pt x="142742" y="1032039"/>
                </a:lnTo>
                <a:lnTo>
                  <a:pt x="136009" y="1046546"/>
                </a:lnTo>
                <a:lnTo>
                  <a:pt x="127810" y="1061551"/>
                </a:lnTo>
                <a:lnTo>
                  <a:pt x="132802" y="1062288"/>
                </a:lnTo>
                <a:lnTo>
                  <a:pt x="137877" y="1063107"/>
                </a:lnTo>
                <a:lnTo>
                  <a:pt x="143035" y="1064007"/>
                </a:lnTo>
                <a:lnTo>
                  <a:pt x="151061" y="1048184"/>
                </a:lnTo>
                <a:lnTo>
                  <a:pt x="157583" y="1032760"/>
                </a:lnTo>
                <a:lnTo>
                  <a:pt x="162601" y="1017736"/>
                </a:lnTo>
                <a:lnTo>
                  <a:pt x="166116" y="1003110"/>
                </a:lnTo>
                <a:lnTo>
                  <a:pt x="179813" y="1000202"/>
                </a:lnTo>
                <a:lnTo>
                  <a:pt x="193771" y="995774"/>
                </a:lnTo>
                <a:lnTo>
                  <a:pt x="201184" y="992673"/>
                </a:lnTo>
                <a:close/>
              </a:path>
              <a:path w="1090929" h="1091564">
                <a:moveTo>
                  <a:pt x="65194" y="998936"/>
                </a:moveTo>
                <a:lnTo>
                  <a:pt x="53890" y="1000125"/>
                </a:lnTo>
                <a:lnTo>
                  <a:pt x="43677" y="1001360"/>
                </a:lnTo>
                <a:lnTo>
                  <a:pt x="34553" y="1002641"/>
                </a:lnTo>
                <a:lnTo>
                  <a:pt x="26518" y="1003969"/>
                </a:lnTo>
                <a:lnTo>
                  <a:pt x="27501" y="1017229"/>
                </a:lnTo>
                <a:lnTo>
                  <a:pt x="34484" y="1016431"/>
                </a:lnTo>
                <a:lnTo>
                  <a:pt x="43278" y="1015633"/>
                </a:lnTo>
                <a:lnTo>
                  <a:pt x="53883" y="1014835"/>
                </a:lnTo>
                <a:lnTo>
                  <a:pt x="66299" y="1014037"/>
                </a:lnTo>
                <a:lnTo>
                  <a:pt x="65890" y="1009699"/>
                </a:lnTo>
                <a:lnTo>
                  <a:pt x="65521" y="1004665"/>
                </a:lnTo>
                <a:lnTo>
                  <a:pt x="65194" y="998936"/>
                </a:lnTo>
                <a:close/>
              </a:path>
              <a:path w="1090929" h="1091564">
                <a:moveTo>
                  <a:pt x="150524" y="922200"/>
                </a:moveTo>
                <a:lnTo>
                  <a:pt x="82137" y="990587"/>
                </a:lnTo>
                <a:lnTo>
                  <a:pt x="90609" y="999058"/>
                </a:lnTo>
                <a:lnTo>
                  <a:pt x="96993" y="992673"/>
                </a:lnTo>
                <a:lnTo>
                  <a:pt x="201184" y="992673"/>
                </a:lnTo>
                <a:lnTo>
                  <a:pt x="204597" y="991246"/>
                </a:lnTo>
                <a:lnTo>
                  <a:pt x="142067" y="991246"/>
                </a:lnTo>
                <a:lnTo>
                  <a:pt x="130020" y="990095"/>
                </a:lnTo>
                <a:lnTo>
                  <a:pt x="118126" y="987441"/>
                </a:lnTo>
                <a:lnTo>
                  <a:pt x="106385" y="983282"/>
                </a:lnTo>
                <a:lnTo>
                  <a:pt x="147946" y="941721"/>
                </a:lnTo>
                <a:lnTo>
                  <a:pt x="162876" y="941721"/>
                </a:lnTo>
                <a:lnTo>
                  <a:pt x="158626" y="930302"/>
                </a:lnTo>
                <a:lnTo>
                  <a:pt x="150524" y="922200"/>
                </a:lnTo>
                <a:close/>
              </a:path>
              <a:path w="1090929" h="1091564">
                <a:moveTo>
                  <a:pt x="162876" y="941721"/>
                </a:moveTo>
                <a:lnTo>
                  <a:pt x="147946" y="941721"/>
                </a:lnTo>
                <a:lnTo>
                  <a:pt x="151932" y="953220"/>
                </a:lnTo>
                <a:lnTo>
                  <a:pt x="154275" y="965048"/>
                </a:lnTo>
                <a:lnTo>
                  <a:pt x="155061" y="977286"/>
                </a:lnTo>
                <a:lnTo>
                  <a:pt x="155038" y="978677"/>
                </a:lnTo>
                <a:lnTo>
                  <a:pt x="154268" y="990893"/>
                </a:lnTo>
                <a:lnTo>
                  <a:pt x="142067" y="991246"/>
                </a:lnTo>
                <a:lnTo>
                  <a:pt x="204597" y="991246"/>
                </a:lnTo>
                <a:lnTo>
                  <a:pt x="207991" y="989827"/>
                </a:lnTo>
                <a:lnTo>
                  <a:pt x="210088" y="988745"/>
                </a:lnTo>
                <a:lnTo>
                  <a:pt x="168080" y="988745"/>
                </a:lnTo>
                <a:lnTo>
                  <a:pt x="168496" y="974421"/>
                </a:lnTo>
                <a:lnTo>
                  <a:pt x="168471" y="972853"/>
                </a:lnTo>
                <a:lnTo>
                  <a:pt x="167098" y="958572"/>
                </a:lnTo>
                <a:lnTo>
                  <a:pt x="163798" y="944199"/>
                </a:lnTo>
                <a:lnTo>
                  <a:pt x="162876" y="941721"/>
                </a:lnTo>
                <a:close/>
              </a:path>
              <a:path w="1090929" h="1091564">
                <a:moveTo>
                  <a:pt x="220137" y="965048"/>
                </a:moveTo>
                <a:lnTo>
                  <a:pt x="206847" y="973297"/>
                </a:lnTo>
                <a:lnTo>
                  <a:pt x="193702" y="980012"/>
                </a:lnTo>
                <a:lnTo>
                  <a:pt x="180818" y="985146"/>
                </a:lnTo>
                <a:lnTo>
                  <a:pt x="168080" y="988745"/>
                </a:lnTo>
                <a:lnTo>
                  <a:pt x="210088" y="988745"/>
                </a:lnTo>
                <a:lnTo>
                  <a:pt x="222470" y="982360"/>
                </a:lnTo>
                <a:lnTo>
                  <a:pt x="221653" y="977286"/>
                </a:lnTo>
                <a:lnTo>
                  <a:pt x="220874" y="971515"/>
                </a:lnTo>
                <a:lnTo>
                  <a:pt x="220137" y="965048"/>
                </a:lnTo>
                <a:close/>
              </a:path>
              <a:path w="1090929" h="1091564">
                <a:moveTo>
                  <a:pt x="79899" y="987722"/>
                </a:moveTo>
                <a:lnTo>
                  <a:pt x="69858" y="987722"/>
                </a:lnTo>
                <a:lnTo>
                  <a:pt x="74811" y="987845"/>
                </a:lnTo>
                <a:lnTo>
                  <a:pt x="79804" y="988254"/>
                </a:lnTo>
                <a:lnTo>
                  <a:pt x="79899" y="987722"/>
                </a:lnTo>
                <a:close/>
              </a:path>
              <a:path w="1090929" h="1091564">
                <a:moveTo>
                  <a:pt x="96133" y="879596"/>
                </a:moveTo>
                <a:lnTo>
                  <a:pt x="44813" y="930917"/>
                </a:lnTo>
                <a:lnTo>
                  <a:pt x="58318" y="944422"/>
                </a:lnTo>
                <a:lnTo>
                  <a:pt x="64718" y="953124"/>
                </a:lnTo>
                <a:lnTo>
                  <a:pt x="67956" y="963268"/>
                </a:lnTo>
                <a:lnTo>
                  <a:pt x="68033" y="974856"/>
                </a:lnTo>
                <a:lnTo>
                  <a:pt x="64947" y="987886"/>
                </a:lnTo>
                <a:lnTo>
                  <a:pt x="69858" y="987722"/>
                </a:lnTo>
                <a:lnTo>
                  <a:pt x="79899" y="987722"/>
                </a:lnTo>
                <a:lnTo>
                  <a:pt x="82457" y="973421"/>
                </a:lnTo>
                <a:lnTo>
                  <a:pt x="82468" y="971515"/>
                </a:lnTo>
                <a:lnTo>
                  <a:pt x="81615" y="958941"/>
                </a:lnTo>
                <a:lnTo>
                  <a:pt x="76966" y="946509"/>
                </a:lnTo>
                <a:lnTo>
                  <a:pt x="68632" y="935582"/>
                </a:lnTo>
                <a:lnTo>
                  <a:pt x="63474" y="930426"/>
                </a:lnTo>
                <a:lnTo>
                  <a:pt x="95642" y="898258"/>
                </a:lnTo>
                <a:lnTo>
                  <a:pt x="114795" y="898258"/>
                </a:lnTo>
                <a:lnTo>
                  <a:pt x="96133" y="879596"/>
                </a:lnTo>
                <a:close/>
              </a:path>
              <a:path w="1090929" h="1091564">
                <a:moveTo>
                  <a:pt x="38919" y="963822"/>
                </a:moveTo>
                <a:lnTo>
                  <a:pt x="29626" y="964566"/>
                </a:lnTo>
                <a:lnTo>
                  <a:pt x="20042" y="965448"/>
                </a:lnTo>
                <a:lnTo>
                  <a:pt x="10166" y="966469"/>
                </a:lnTo>
                <a:lnTo>
                  <a:pt x="0" y="967628"/>
                </a:lnTo>
                <a:lnTo>
                  <a:pt x="490" y="980641"/>
                </a:lnTo>
                <a:lnTo>
                  <a:pt x="9867" y="980012"/>
                </a:lnTo>
                <a:lnTo>
                  <a:pt x="19459" y="979475"/>
                </a:lnTo>
                <a:lnTo>
                  <a:pt x="29265" y="979030"/>
                </a:lnTo>
                <a:lnTo>
                  <a:pt x="39287" y="978677"/>
                </a:lnTo>
                <a:lnTo>
                  <a:pt x="39124" y="974421"/>
                </a:lnTo>
                <a:lnTo>
                  <a:pt x="39001" y="969469"/>
                </a:lnTo>
                <a:lnTo>
                  <a:pt x="38919" y="963822"/>
                </a:lnTo>
                <a:close/>
              </a:path>
              <a:path w="1090929" h="1091564">
                <a:moveTo>
                  <a:pt x="220200" y="882972"/>
                </a:moveTo>
                <a:lnTo>
                  <a:pt x="194784" y="882972"/>
                </a:lnTo>
                <a:lnTo>
                  <a:pt x="258321" y="946509"/>
                </a:lnTo>
                <a:lnTo>
                  <a:pt x="268022" y="936810"/>
                </a:lnTo>
                <a:lnTo>
                  <a:pt x="240273" y="909063"/>
                </a:lnTo>
                <a:lnTo>
                  <a:pt x="248622" y="900714"/>
                </a:lnTo>
                <a:lnTo>
                  <a:pt x="231924" y="900714"/>
                </a:lnTo>
                <a:lnTo>
                  <a:pt x="217191" y="885981"/>
                </a:lnTo>
                <a:lnTo>
                  <a:pt x="220200" y="882972"/>
                </a:lnTo>
                <a:close/>
              </a:path>
              <a:path w="1090929" h="1091564">
                <a:moveTo>
                  <a:pt x="187509" y="838527"/>
                </a:moveTo>
                <a:lnTo>
                  <a:pt x="173299" y="838527"/>
                </a:lnTo>
                <a:lnTo>
                  <a:pt x="177784" y="857630"/>
                </a:lnTo>
                <a:lnTo>
                  <a:pt x="180435" y="877494"/>
                </a:lnTo>
                <a:lnTo>
                  <a:pt x="181037" y="892675"/>
                </a:lnTo>
                <a:lnTo>
                  <a:pt x="181129" y="900714"/>
                </a:lnTo>
                <a:lnTo>
                  <a:pt x="180235" y="919499"/>
                </a:lnTo>
                <a:lnTo>
                  <a:pt x="185555" y="920399"/>
                </a:lnTo>
                <a:lnTo>
                  <a:pt x="190508" y="921423"/>
                </a:lnTo>
                <a:lnTo>
                  <a:pt x="195092" y="922568"/>
                </a:lnTo>
                <a:lnTo>
                  <a:pt x="195510" y="912473"/>
                </a:lnTo>
                <a:lnTo>
                  <a:pt x="195399" y="894411"/>
                </a:lnTo>
                <a:lnTo>
                  <a:pt x="195356" y="892675"/>
                </a:lnTo>
                <a:lnTo>
                  <a:pt x="194784" y="882972"/>
                </a:lnTo>
                <a:lnTo>
                  <a:pt x="220200" y="882972"/>
                </a:lnTo>
                <a:lnTo>
                  <a:pt x="225540" y="877632"/>
                </a:lnTo>
                <a:lnTo>
                  <a:pt x="208842" y="877632"/>
                </a:lnTo>
                <a:lnTo>
                  <a:pt x="194232" y="863022"/>
                </a:lnTo>
                <a:lnTo>
                  <a:pt x="207247" y="850007"/>
                </a:lnTo>
                <a:lnTo>
                  <a:pt x="190058" y="850007"/>
                </a:lnTo>
                <a:lnTo>
                  <a:pt x="188502" y="842394"/>
                </a:lnTo>
                <a:lnTo>
                  <a:pt x="187509" y="838527"/>
                </a:lnTo>
                <a:close/>
              </a:path>
              <a:path w="1090929" h="1091564">
                <a:moveTo>
                  <a:pt x="114795" y="898258"/>
                </a:moveTo>
                <a:lnTo>
                  <a:pt x="95642" y="898258"/>
                </a:lnTo>
                <a:lnTo>
                  <a:pt x="113200" y="915816"/>
                </a:lnTo>
                <a:lnTo>
                  <a:pt x="119545" y="920642"/>
                </a:lnTo>
                <a:lnTo>
                  <a:pt x="125814" y="922354"/>
                </a:lnTo>
                <a:lnTo>
                  <a:pt x="132007" y="920949"/>
                </a:lnTo>
                <a:lnTo>
                  <a:pt x="138123" y="916429"/>
                </a:lnTo>
                <a:lnTo>
                  <a:pt x="146432" y="908121"/>
                </a:lnTo>
                <a:lnTo>
                  <a:pt x="128259" y="908121"/>
                </a:lnTo>
                <a:lnTo>
                  <a:pt x="124617" y="908080"/>
                </a:lnTo>
                <a:lnTo>
                  <a:pt x="114795" y="898258"/>
                </a:lnTo>
                <a:close/>
              </a:path>
              <a:path w="1090929" h="1091564">
                <a:moveTo>
                  <a:pt x="145735" y="890645"/>
                </a:moveTo>
                <a:lnTo>
                  <a:pt x="128259" y="908121"/>
                </a:lnTo>
                <a:lnTo>
                  <a:pt x="146432" y="908121"/>
                </a:lnTo>
                <a:lnTo>
                  <a:pt x="153838" y="900714"/>
                </a:lnTo>
                <a:lnTo>
                  <a:pt x="151383" y="897768"/>
                </a:lnTo>
                <a:lnTo>
                  <a:pt x="148682" y="894411"/>
                </a:lnTo>
                <a:lnTo>
                  <a:pt x="145735" y="890645"/>
                </a:lnTo>
                <a:close/>
              </a:path>
              <a:path w="1090929" h="1091564">
                <a:moveTo>
                  <a:pt x="298715" y="824101"/>
                </a:moveTo>
                <a:lnTo>
                  <a:pt x="279071" y="824101"/>
                </a:lnTo>
                <a:lnTo>
                  <a:pt x="293804" y="838834"/>
                </a:lnTo>
                <a:lnTo>
                  <a:pt x="231924" y="900714"/>
                </a:lnTo>
                <a:lnTo>
                  <a:pt x="248622" y="900714"/>
                </a:lnTo>
                <a:lnTo>
                  <a:pt x="302153" y="847183"/>
                </a:lnTo>
                <a:lnTo>
                  <a:pt x="321797" y="847183"/>
                </a:lnTo>
                <a:lnTo>
                  <a:pt x="298715" y="824101"/>
                </a:lnTo>
                <a:close/>
              </a:path>
              <a:path w="1090929" h="1091564">
                <a:moveTo>
                  <a:pt x="321797" y="847183"/>
                </a:moveTo>
                <a:lnTo>
                  <a:pt x="302153" y="847183"/>
                </a:lnTo>
                <a:lnTo>
                  <a:pt x="316437" y="861466"/>
                </a:lnTo>
                <a:lnTo>
                  <a:pt x="316395" y="867073"/>
                </a:lnTo>
                <a:lnTo>
                  <a:pt x="291717" y="890032"/>
                </a:lnTo>
                <a:lnTo>
                  <a:pt x="296464" y="893142"/>
                </a:lnTo>
                <a:lnTo>
                  <a:pt x="300435" y="895884"/>
                </a:lnTo>
                <a:lnTo>
                  <a:pt x="303626" y="898258"/>
                </a:lnTo>
                <a:lnTo>
                  <a:pt x="315167" y="886656"/>
                </a:lnTo>
                <a:lnTo>
                  <a:pt x="319649" y="882098"/>
                </a:lnTo>
                <a:lnTo>
                  <a:pt x="323270" y="878368"/>
                </a:lnTo>
                <a:lnTo>
                  <a:pt x="328819" y="870917"/>
                </a:lnTo>
                <a:lnTo>
                  <a:pt x="330607" y="863420"/>
                </a:lnTo>
                <a:lnTo>
                  <a:pt x="328634" y="855877"/>
                </a:lnTo>
                <a:lnTo>
                  <a:pt x="322902" y="848288"/>
                </a:lnTo>
                <a:lnTo>
                  <a:pt x="321797" y="847183"/>
                </a:lnTo>
                <a:close/>
              </a:path>
              <a:path w="1090929" h="1091564">
                <a:moveTo>
                  <a:pt x="275757" y="801142"/>
                </a:moveTo>
                <a:lnTo>
                  <a:pt x="256112" y="801142"/>
                </a:lnTo>
                <a:lnTo>
                  <a:pt x="270722" y="815752"/>
                </a:lnTo>
                <a:lnTo>
                  <a:pt x="208842" y="877632"/>
                </a:lnTo>
                <a:lnTo>
                  <a:pt x="225540" y="877632"/>
                </a:lnTo>
                <a:lnTo>
                  <a:pt x="279071" y="824101"/>
                </a:lnTo>
                <a:lnTo>
                  <a:pt x="298715" y="824101"/>
                </a:lnTo>
                <a:lnTo>
                  <a:pt x="275757" y="801142"/>
                </a:lnTo>
                <a:close/>
              </a:path>
              <a:path w="1090929" h="1091564">
                <a:moveTo>
                  <a:pt x="171641" y="795248"/>
                </a:moveTo>
                <a:lnTo>
                  <a:pt x="159118" y="803106"/>
                </a:lnTo>
                <a:lnTo>
                  <a:pt x="162801" y="810145"/>
                </a:lnTo>
                <a:lnTo>
                  <a:pt x="166034" y="817389"/>
                </a:lnTo>
                <a:lnTo>
                  <a:pt x="168817" y="824838"/>
                </a:lnTo>
                <a:lnTo>
                  <a:pt x="130633" y="863022"/>
                </a:lnTo>
                <a:lnTo>
                  <a:pt x="139719" y="872107"/>
                </a:lnTo>
                <a:lnTo>
                  <a:pt x="173299" y="838527"/>
                </a:lnTo>
                <a:lnTo>
                  <a:pt x="187509" y="838527"/>
                </a:lnTo>
                <a:lnTo>
                  <a:pt x="186579" y="834905"/>
                </a:lnTo>
                <a:lnTo>
                  <a:pt x="184287" y="827539"/>
                </a:lnTo>
                <a:lnTo>
                  <a:pt x="197793" y="814033"/>
                </a:lnTo>
                <a:lnTo>
                  <a:pt x="179622" y="814033"/>
                </a:lnTo>
                <a:lnTo>
                  <a:pt x="177206" y="807690"/>
                </a:lnTo>
                <a:lnTo>
                  <a:pt x="174547" y="801428"/>
                </a:lnTo>
                <a:lnTo>
                  <a:pt x="171641" y="795248"/>
                </a:lnTo>
                <a:close/>
              </a:path>
              <a:path w="1090929" h="1091564">
                <a:moveTo>
                  <a:pt x="257340" y="782725"/>
                </a:moveTo>
                <a:lnTo>
                  <a:pt x="190058" y="850007"/>
                </a:lnTo>
                <a:lnTo>
                  <a:pt x="207247" y="850007"/>
                </a:lnTo>
                <a:lnTo>
                  <a:pt x="256112" y="801142"/>
                </a:lnTo>
                <a:lnTo>
                  <a:pt x="275757" y="801142"/>
                </a:lnTo>
                <a:lnTo>
                  <a:pt x="257340" y="782725"/>
                </a:lnTo>
                <a:close/>
              </a:path>
              <a:path w="1090929" h="1091564">
                <a:moveTo>
                  <a:pt x="327936" y="757311"/>
                </a:moveTo>
                <a:lnTo>
                  <a:pt x="307801" y="757311"/>
                </a:lnTo>
                <a:lnTo>
                  <a:pt x="377416" y="826924"/>
                </a:lnTo>
                <a:lnTo>
                  <a:pt x="387483" y="816857"/>
                </a:lnTo>
                <a:lnTo>
                  <a:pt x="327936" y="757311"/>
                </a:lnTo>
                <a:close/>
              </a:path>
              <a:path w="1090929" h="1091564">
                <a:moveTo>
                  <a:pt x="248991" y="744664"/>
                </a:moveTo>
                <a:lnTo>
                  <a:pt x="179622" y="814033"/>
                </a:lnTo>
                <a:lnTo>
                  <a:pt x="197793" y="814033"/>
                </a:lnTo>
                <a:lnTo>
                  <a:pt x="258076" y="753750"/>
                </a:lnTo>
                <a:lnTo>
                  <a:pt x="248991" y="744664"/>
                </a:lnTo>
                <a:close/>
              </a:path>
              <a:path w="1090929" h="1091564">
                <a:moveTo>
                  <a:pt x="281649" y="690152"/>
                </a:moveTo>
                <a:lnTo>
                  <a:pt x="268267" y="697641"/>
                </a:lnTo>
                <a:lnTo>
                  <a:pt x="279500" y="720293"/>
                </a:lnTo>
                <a:lnTo>
                  <a:pt x="288524" y="742700"/>
                </a:lnTo>
                <a:lnTo>
                  <a:pt x="295339" y="764861"/>
                </a:lnTo>
                <a:lnTo>
                  <a:pt x="299943" y="786777"/>
                </a:lnTo>
                <a:lnTo>
                  <a:pt x="305182" y="788741"/>
                </a:lnTo>
                <a:lnTo>
                  <a:pt x="310215" y="790828"/>
                </a:lnTo>
                <a:lnTo>
                  <a:pt x="315045" y="793038"/>
                </a:lnTo>
                <a:lnTo>
                  <a:pt x="313809" y="784405"/>
                </a:lnTo>
                <a:lnTo>
                  <a:pt x="312190" y="775573"/>
                </a:lnTo>
                <a:lnTo>
                  <a:pt x="310187" y="766542"/>
                </a:lnTo>
                <a:lnTo>
                  <a:pt x="307801" y="757311"/>
                </a:lnTo>
                <a:lnTo>
                  <a:pt x="327936" y="757311"/>
                </a:lnTo>
                <a:lnTo>
                  <a:pt x="297794" y="727168"/>
                </a:lnTo>
                <a:lnTo>
                  <a:pt x="294230" y="718156"/>
                </a:lnTo>
                <a:lnTo>
                  <a:pt x="290351" y="708983"/>
                </a:lnTo>
                <a:lnTo>
                  <a:pt x="286157" y="699648"/>
                </a:lnTo>
                <a:lnTo>
                  <a:pt x="281649" y="690152"/>
                </a:lnTo>
                <a:close/>
              </a:path>
              <a:path w="1090929" h="1091564">
                <a:moveTo>
                  <a:pt x="389447" y="705375"/>
                </a:moveTo>
                <a:lnTo>
                  <a:pt x="368575" y="705375"/>
                </a:lnTo>
                <a:lnTo>
                  <a:pt x="433647" y="770448"/>
                </a:lnTo>
                <a:lnTo>
                  <a:pt x="444083" y="760012"/>
                </a:lnTo>
                <a:lnTo>
                  <a:pt x="389447" y="705375"/>
                </a:lnTo>
                <a:close/>
              </a:path>
              <a:path w="1090929" h="1091564">
                <a:moveTo>
                  <a:pt x="325235" y="641163"/>
                </a:moveTo>
                <a:lnTo>
                  <a:pt x="314799" y="651600"/>
                </a:lnTo>
                <a:lnTo>
                  <a:pt x="358753" y="695553"/>
                </a:lnTo>
                <a:lnTo>
                  <a:pt x="321674" y="732632"/>
                </a:lnTo>
                <a:lnTo>
                  <a:pt x="331496" y="742454"/>
                </a:lnTo>
                <a:lnTo>
                  <a:pt x="368575" y="705375"/>
                </a:lnTo>
                <a:lnTo>
                  <a:pt x="389447" y="705375"/>
                </a:lnTo>
                <a:lnTo>
                  <a:pt x="379012" y="694940"/>
                </a:lnTo>
                <a:lnTo>
                  <a:pt x="388834" y="685118"/>
                </a:lnTo>
                <a:lnTo>
                  <a:pt x="369190" y="685118"/>
                </a:lnTo>
                <a:lnTo>
                  <a:pt x="325235" y="641163"/>
                </a:lnTo>
                <a:close/>
              </a:path>
              <a:path w="1090929" h="1091564">
                <a:moveTo>
                  <a:pt x="405899" y="648407"/>
                </a:moveTo>
                <a:lnTo>
                  <a:pt x="369190" y="685118"/>
                </a:lnTo>
                <a:lnTo>
                  <a:pt x="388834" y="685118"/>
                </a:lnTo>
                <a:lnTo>
                  <a:pt x="415721" y="658229"/>
                </a:lnTo>
                <a:lnTo>
                  <a:pt x="405899" y="648407"/>
                </a:lnTo>
                <a:close/>
              </a:path>
              <a:path w="1090929" h="1091564">
                <a:moveTo>
                  <a:pt x="444383" y="664573"/>
                </a:moveTo>
                <a:lnTo>
                  <a:pt x="434506" y="664573"/>
                </a:lnTo>
                <a:lnTo>
                  <a:pt x="439745" y="664737"/>
                </a:lnTo>
                <a:lnTo>
                  <a:pt x="444328" y="665228"/>
                </a:lnTo>
                <a:lnTo>
                  <a:pt x="444383" y="664573"/>
                </a:lnTo>
                <a:close/>
              </a:path>
              <a:path w="1090929" h="1091564">
                <a:moveTo>
                  <a:pt x="435612" y="538153"/>
                </a:moveTo>
                <a:lnTo>
                  <a:pt x="420510" y="543187"/>
                </a:lnTo>
                <a:lnTo>
                  <a:pt x="426956" y="573666"/>
                </a:lnTo>
                <a:lnTo>
                  <a:pt x="430455" y="604084"/>
                </a:lnTo>
                <a:lnTo>
                  <a:pt x="430999" y="634541"/>
                </a:lnTo>
                <a:lnTo>
                  <a:pt x="428613" y="664737"/>
                </a:lnTo>
                <a:lnTo>
                  <a:pt x="434506" y="664573"/>
                </a:lnTo>
                <a:lnTo>
                  <a:pt x="444383" y="664573"/>
                </a:lnTo>
                <a:lnTo>
                  <a:pt x="446912" y="634441"/>
                </a:lnTo>
                <a:lnTo>
                  <a:pt x="446324" y="603133"/>
                </a:lnTo>
                <a:lnTo>
                  <a:pt x="442556" y="571004"/>
                </a:lnTo>
                <a:lnTo>
                  <a:pt x="435612" y="538153"/>
                </a:lnTo>
                <a:close/>
              </a:path>
              <a:path w="1090929" h="1091564">
                <a:moveTo>
                  <a:pt x="485460" y="535939"/>
                </a:moveTo>
                <a:lnTo>
                  <a:pt x="469375" y="541019"/>
                </a:lnTo>
                <a:lnTo>
                  <a:pt x="475951" y="572769"/>
                </a:lnTo>
                <a:lnTo>
                  <a:pt x="480701" y="604519"/>
                </a:lnTo>
                <a:lnTo>
                  <a:pt x="483625" y="637539"/>
                </a:lnTo>
                <a:lnTo>
                  <a:pt x="484722" y="669289"/>
                </a:lnTo>
                <a:lnTo>
                  <a:pt x="484477" y="678179"/>
                </a:lnTo>
                <a:lnTo>
                  <a:pt x="482880" y="685800"/>
                </a:lnTo>
                <a:lnTo>
                  <a:pt x="479934" y="693419"/>
                </a:lnTo>
                <a:lnTo>
                  <a:pt x="495772" y="698499"/>
                </a:lnTo>
                <a:lnTo>
                  <a:pt x="498718" y="694689"/>
                </a:lnTo>
                <a:lnTo>
                  <a:pt x="503139" y="688339"/>
                </a:lnTo>
                <a:lnTo>
                  <a:pt x="509032" y="681989"/>
                </a:lnTo>
                <a:lnTo>
                  <a:pt x="518375" y="670559"/>
                </a:lnTo>
                <a:lnTo>
                  <a:pt x="499210" y="670559"/>
                </a:lnTo>
                <a:lnTo>
                  <a:pt x="498397" y="637539"/>
                </a:lnTo>
                <a:lnTo>
                  <a:pt x="495834" y="604519"/>
                </a:lnTo>
                <a:lnTo>
                  <a:pt x="491521" y="570229"/>
                </a:lnTo>
                <a:lnTo>
                  <a:pt x="485460" y="535939"/>
                </a:lnTo>
                <a:close/>
              </a:path>
              <a:path w="1090929" h="1091564">
                <a:moveTo>
                  <a:pt x="519836" y="576579"/>
                </a:moveTo>
                <a:lnTo>
                  <a:pt x="516521" y="590550"/>
                </a:lnTo>
                <a:lnTo>
                  <a:pt x="527564" y="593089"/>
                </a:lnTo>
                <a:lnTo>
                  <a:pt x="538959" y="594359"/>
                </a:lnTo>
                <a:lnTo>
                  <a:pt x="550708" y="596900"/>
                </a:lnTo>
                <a:lnTo>
                  <a:pt x="562809" y="600709"/>
                </a:lnTo>
                <a:lnTo>
                  <a:pt x="526098" y="641350"/>
                </a:lnTo>
                <a:lnTo>
                  <a:pt x="511426" y="656589"/>
                </a:lnTo>
                <a:lnTo>
                  <a:pt x="499210" y="670559"/>
                </a:lnTo>
                <a:lnTo>
                  <a:pt x="518375" y="670559"/>
                </a:lnTo>
                <a:lnTo>
                  <a:pt x="532897" y="654050"/>
                </a:lnTo>
                <a:lnTo>
                  <a:pt x="552599" y="631189"/>
                </a:lnTo>
                <a:lnTo>
                  <a:pt x="577480" y="603250"/>
                </a:lnTo>
                <a:lnTo>
                  <a:pt x="596109" y="603250"/>
                </a:lnTo>
                <a:lnTo>
                  <a:pt x="598660" y="591819"/>
                </a:lnTo>
                <a:lnTo>
                  <a:pt x="579184" y="588009"/>
                </a:lnTo>
                <a:lnTo>
                  <a:pt x="559555" y="582929"/>
                </a:lnTo>
                <a:lnTo>
                  <a:pt x="539772" y="579119"/>
                </a:lnTo>
                <a:lnTo>
                  <a:pt x="519836" y="576579"/>
                </a:lnTo>
                <a:close/>
              </a:path>
              <a:path w="1090929" h="1091564">
                <a:moveTo>
                  <a:pt x="596109" y="603250"/>
                </a:moveTo>
                <a:lnTo>
                  <a:pt x="577480" y="603250"/>
                </a:lnTo>
                <a:lnTo>
                  <a:pt x="583210" y="604519"/>
                </a:lnTo>
                <a:lnTo>
                  <a:pt x="589042" y="607059"/>
                </a:lnTo>
                <a:lnTo>
                  <a:pt x="594975" y="608329"/>
                </a:lnTo>
                <a:lnTo>
                  <a:pt x="596109" y="603250"/>
                </a:lnTo>
                <a:close/>
              </a:path>
              <a:path w="1090929" h="1091564">
                <a:moveTo>
                  <a:pt x="595835" y="443229"/>
                </a:moveTo>
                <a:lnTo>
                  <a:pt x="541691" y="497839"/>
                </a:lnTo>
                <a:lnTo>
                  <a:pt x="598905" y="554989"/>
                </a:lnTo>
                <a:lnTo>
                  <a:pt x="608604" y="544829"/>
                </a:lnTo>
                <a:lnTo>
                  <a:pt x="599887" y="537209"/>
                </a:lnTo>
                <a:lnTo>
                  <a:pt x="608776" y="528319"/>
                </a:lnTo>
                <a:lnTo>
                  <a:pt x="591169" y="528319"/>
                </a:lnTo>
                <a:lnTo>
                  <a:pt x="560108" y="496569"/>
                </a:lnTo>
                <a:lnTo>
                  <a:pt x="594854" y="462279"/>
                </a:lnTo>
                <a:lnTo>
                  <a:pt x="614488" y="462279"/>
                </a:lnTo>
                <a:lnTo>
                  <a:pt x="595835" y="443229"/>
                </a:lnTo>
                <a:close/>
              </a:path>
              <a:path w="1090929" h="1091564">
                <a:moveTo>
                  <a:pt x="621044" y="402589"/>
                </a:moveTo>
                <a:lnTo>
                  <a:pt x="600501" y="402589"/>
                </a:lnTo>
                <a:lnTo>
                  <a:pt x="686732" y="488950"/>
                </a:lnTo>
                <a:lnTo>
                  <a:pt x="686977" y="495300"/>
                </a:lnTo>
                <a:lnTo>
                  <a:pt x="680920" y="501650"/>
                </a:lnTo>
                <a:lnTo>
                  <a:pt x="676822" y="505459"/>
                </a:lnTo>
                <a:lnTo>
                  <a:pt x="671773" y="509269"/>
                </a:lnTo>
                <a:lnTo>
                  <a:pt x="665772" y="515619"/>
                </a:lnTo>
                <a:lnTo>
                  <a:pt x="658820" y="521969"/>
                </a:lnTo>
                <a:lnTo>
                  <a:pt x="663403" y="524509"/>
                </a:lnTo>
                <a:lnTo>
                  <a:pt x="667783" y="527050"/>
                </a:lnTo>
                <a:lnTo>
                  <a:pt x="671956" y="530859"/>
                </a:lnTo>
                <a:lnTo>
                  <a:pt x="683130" y="519429"/>
                </a:lnTo>
                <a:lnTo>
                  <a:pt x="694549" y="508000"/>
                </a:lnTo>
                <a:lnTo>
                  <a:pt x="700495" y="500379"/>
                </a:lnTo>
                <a:lnTo>
                  <a:pt x="702375" y="491489"/>
                </a:lnTo>
                <a:lnTo>
                  <a:pt x="700188" y="483869"/>
                </a:lnTo>
                <a:lnTo>
                  <a:pt x="693934" y="474979"/>
                </a:lnTo>
                <a:lnTo>
                  <a:pt x="621044" y="402589"/>
                </a:lnTo>
                <a:close/>
              </a:path>
              <a:path w="1090929" h="1091564">
                <a:moveTo>
                  <a:pt x="614488" y="462279"/>
                </a:moveTo>
                <a:lnTo>
                  <a:pt x="594854" y="462279"/>
                </a:lnTo>
                <a:lnTo>
                  <a:pt x="625915" y="492759"/>
                </a:lnTo>
                <a:lnTo>
                  <a:pt x="591169" y="528319"/>
                </a:lnTo>
                <a:lnTo>
                  <a:pt x="608776" y="528319"/>
                </a:lnTo>
                <a:lnTo>
                  <a:pt x="644333" y="492759"/>
                </a:lnTo>
                <a:lnTo>
                  <a:pt x="614488" y="462279"/>
                </a:lnTo>
                <a:close/>
              </a:path>
              <a:path w="1090929" h="1091564">
                <a:moveTo>
                  <a:pt x="621864" y="363219"/>
                </a:moveTo>
                <a:lnTo>
                  <a:pt x="500561" y="483869"/>
                </a:lnTo>
                <a:lnTo>
                  <a:pt x="509892" y="492759"/>
                </a:lnTo>
                <a:lnTo>
                  <a:pt x="600501" y="402589"/>
                </a:lnTo>
                <a:lnTo>
                  <a:pt x="621044" y="402589"/>
                </a:lnTo>
                <a:lnTo>
                  <a:pt x="610814" y="392429"/>
                </a:lnTo>
                <a:lnTo>
                  <a:pt x="631195" y="372109"/>
                </a:lnTo>
                <a:lnTo>
                  <a:pt x="621864" y="363219"/>
                </a:lnTo>
                <a:close/>
              </a:path>
              <a:path w="1090929" h="1091564">
                <a:moveTo>
                  <a:pt x="724196" y="401319"/>
                </a:moveTo>
                <a:lnTo>
                  <a:pt x="705537" y="401319"/>
                </a:lnTo>
                <a:lnTo>
                  <a:pt x="741776" y="438150"/>
                </a:lnTo>
                <a:lnTo>
                  <a:pt x="741980" y="441959"/>
                </a:lnTo>
                <a:lnTo>
                  <a:pt x="735679" y="448309"/>
                </a:lnTo>
                <a:lnTo>
                  <a:pt x="731954" y="450850"/>
                </a:lnTo>
                <a:lnTo>
                  <a:pt x="727452" y="454659"/>
                </a:lnTo>
                <a:lnTo>
                  <a:pt x="731462" y="457200"/>
                </a:lnTo>
                <a:lnTo>
                  <a:pt x="735351" y="459739"/>
                </a:lnTo>
                <a:lnTo>
                  <a:pt x="739117" y="463550"/>
                </a:lnTo>
                <a:lnTo>
                  <a:pt x="743618" y="458469"/>
                </a:lnTo>
                <a:lnTo>
                  <a:pt x="747383" y="454659"/>
                </a:lnTo>
                <a:lnTo>
                  <a:pt x="750412" y="452119"/>
                </a:lnTo>
                <a:lnTo>
                  <a:pt x="754732" y="445769"/>
                </a:lnTo>
                <a:lnTo>
                  <a:pt x="755906" y="439419"/>
                </a:lnTo>
                <a:lnTo>
                  <a:pt x="753934" y="431800"/>
                </a:lnTo>
                <a:lnTo>
                  <a:pt x="748816" y="425450"/>
                </a:lnTo>
                <a:lnTo>
                  <a:pt x="724196" y="401319"/>
                </a:lnTo>
                <a:close/>
              </a:path>
              <a:path w="1090929" h="1091564">
                <a:moveTo>
                  <a:pt x="842617" y="334009"/>
                </a:moveTo>
                <a:lnTo>
                  <a:pt x="761707" y="415289"/>
                </a:lnTo>
                <a:lnTo>
                  <a:pt x="770793" y="424179"/>
                </a:lnTo>
                <a:lnTo>
                  <a:pt x="851702" y="342900"/>
                </a:lnTo>
                <a:lnTo>
                  <a:pt x="842617" y="334009"/>
                </a:lnTo>
                <a:close/>
              </a:path>
              <a:path w="1090929" h="1091564">
                <a:moveTo>
                  <a:pt x="686685" y="363219"/>
                </a:moveTo>
                <a:lnTo>
                  <a:pt x="667169" y="363219"/>
                </a:lnTo>
                <a:lnTo>
                  <a:pt x="695714" y="391159"/>
                </a:lnTo>
                <a:lnTo>
                  <a:pt x="692257" y="397509"/>
                </a:lnTo>
                <a:lnTo>
                  <a:pt x="688885" y="402589"/>
                </a:lnTo>
                <a:lnTo>
                  <a:pt x="685597" y="408939"/>
                </a:lnTo>
                <a:lnTo>
                  <a:pt x="682393" y="414019"/>
                </a:lnTo>
                <a:lnTo>
                  <a:pt x="693197" y="422909"/>
                </a:lnTo>
                <a:lnTo>
                  <a:pt x="705537" y="401319"/>
                </a:lnTo>
                <a:lnTo>
                  <a:pt x="724196" y="401319"/>
                </a:lnTo>
                <a:lnTo>
                  <a:pt x="712534" y="389889"/>
                </a:lnTo>
                <a:lnTo>
                  <a:pt x="718284" y="379729"/>
                </a:lnTo>
                <a:lnTo>
                  <a:pt x="702835" y="379729"/>
                </a:lnTo>
                <a:lnTo>
                  <a:pt x="686685" y="363219"/>
                </a:lnTo>
                <a:close/>
              </a:path>
              <a:path w="1090929" h="1091564">
                <a:moveTo>
                  <a:pt x="736415" y="243839"/>
                </a:moveTo>
                <a:lnTo>
                  <a:pt x="673676" y="306069"/>
                </a:lnTo>
                <a:lnTo>
                  <a:pt x="758391" y="391159"/>
                </a:lnTo>
                <a:lnTo>
                  <a:pt x="767723" y="382269"/>
                </a:lnTo>
                <a:lnTo>
                  <a:pt x="760111" y="374650"/>
                </a:lnTo>
                <a:lnTo>
                  <a:pt x="768926" y="365759"/>
                </a:lnTo>
                <a:lnTo>
                  <a:pt x="751762" y="365759"/>
                </a:lnTo>
                <a:lnTo>
                  <a:pt x="725733" y="340359"/>
                </a:lnTo>
                <a:lnTo>
                  <a:pt x="734549" y="331469"/>
                </a:lnTo>
                <a:lnTo>
                  <a:pt x="717384" y="331469"/>
                </a:lnTo>
                <a:lnTo>
                  <a:pt x="691356" y="304800"/>
                </a:lnTo>
                <a:lnTo>
                  <a:pt x="735432" y="261619"/>
                </a:lnTo>
                <a:lnTo>
                  <a:pt x="754117" y="261619"/>
                </a:lnTo>
                <a:lnTo>
                  <a:pt x="736415" y="243839"/>
                </a:lnTo>
                <a:close/>
              </a:path>
              <a:path w="1090929" h="1091564">
                <a:moveTo>
                  <a:pt x="644455" y="321309"/>
                </a:moveTo>
                <a:lnTo>
                  <a:pt x="634879" y="331469"/>
                </a:lnTo>
                <a:lnTo>
                  <a:pt x="658575" y="354329"/>
                </a:lnTo>
                <a:lnTo>
                  <a:pt x="641753" y="370839"/>
                </a:lnTo>
                <a:lnTo>
                  <a:pt x="650349" y="379729"/>
                </a:lnTo>
                <a:lnTo>
                  <a:pt x="667169" y="363219"/>
                </a:lnTo>
                <a:lnTo>
                  <a:pt x="686685" y="363219"/>
                </a:lnTo>
                <a:lnTo>
                  <a:pt x="676746" y="353059"/>
                </a:lnTo>
                <a:lnTo>
                  <a:pt x="684910" y="345439"/>
                </a:lnTo>
                <a:lnTo>
                  <a:pt x="668152" y="345439"/>
                </a:lnTo>
                <a:lnTo>
                  <a:pt x="644455" y="321309"/>
                </a:lnTo>
                <a:close/>
              </a:path>
              <a:path w="1090929" h="1091564">
                <a:moveTo>
                  <a:pt x="715298" y="358139"/>
                </a:moveTo>
                <a:lnTo>
                  <a:pt x="711000" y="365759"/>
                </a:lnTo>
                <a:lnTo>
                  <a:pt x="706846" y="373379"/>
                </a:lnTo>
                <a:lnTo>
                  <a:pt x="702835" y="379729"/>
                </a:lnTo>
                <a:lnTo>
                  <a:pt x="718284" y="379729"/>
                </a:lnTo>
                <a:lnTo>
                  <a:pt x="724752" y="368300"/>
                </a:lnTo>
                <a:lnTo>
                  <a:pt x="715298" y="358139"/>
                </a:lnTo>
                <a:close/>
              </a:path>
              <a:path w="1090929" h="1091564">
                <a:moveTo>
                  <a:pt x="788256" y="295909"/>
                </a:moveTo>
                <a:lnTo>
                  <a:pt x="769810" y="295909"/>
                </a:lnTo>
                <a:lnTo>
                  <a:pt x="795839" y="321309"/>
                </a:lnTo>
                <a:lnTo>
                  <a:pt x="751762" y="365759"/>
                </a:lnTo>
                <a:lnTo>
                  <a:pt x="768926" y="365759"/>
                </a:lnTo>
                <a:lnTo>
                  <a:pt x="804188" y="330200"/>
                </a:lnTo>
                <a:lnTo>
                  <a:pt x="819798" y="330200"/>
                </a:lnTo>
                <a:lnTo>
                  <a:pt x="821131" y="328929"/>
                </a:lnTo>
                <a:lnTo>
                  <a:pt x="788256" y="295909"/>
                </a:lnTo>
                <a:close/>
              </a:path>
              <a:path w="1090929" h="1091564">
                <a:moveTo>
                  <a:pt x="684480" y="328929"/>
                </a:moveTo>
                <a:lnTo>
                  <a:pt x="668152" y="345439"/>
                </a:lnTo>
                <a:lnTo>
                  <a:pt x="684910" y="345439"/>
                </a:lnTo>
                <a:lnTo>
                  <a:pt x="693075" y="337819"/>
                </a:lnTo>
                <a:lnTo>
                  <a:pt x="684480" y="328929"/>
                </a:lnTo>
                <a:close/>
              </a:path>
              <a:path w="1090929" h="1091564">
                <a:moveTo>
                  <a:pt x="819798" y="330200"/>
                </a:moveTo>
                <a:lnTo>
                  <a:pt x="804188" y="330200"/>
                </a:lnTo>
                <a:lnTo>
                  <a:pt x="811800" y="337819"/>
                </a:lnTo>
                <a:lnTo>
                  <a:pt x="819798" y="330200"/>
                </a:lnTo>
                <a:close/>
              </a:path>
              <a:path w="1090929" h="1091564">
                <a:moveTo>
                  <a:pt x="754117" y="261619"/>
                </a:moveTo>
                <a:lnTo>
                  <a:pt x="735432" y="261619"/>
                </a:lnTo>
                <a:lnTo>
                  <a:pt x="761461" y="287019"/>
                </a:lnTo>
                <a:lnTo>
                  <a:pt x="717384" y="331469"/>
                </a:lnTo>
                <a:lnTo>
                  <a:pt x="734549" y="331469"/>
                </a:lnTo>
                <a:lnTo>
                  <a:pt x="769810" y="295909"/>
                </a:lnTo>
                <a:lnTo>
                  <a:pt x="788256" y="295909"/>
                </a:lnTo>
                <a:lnTo>
                  <a:pt x="754117" y="261619"/>
                </a:lnTo>
                <a:close/>
              </a:path>
              <a:path w="1090929" h="1091564">
                <a:moveTo>
                  <a:pt x="804434" y="238759"/>
                </a:moveTo>
                <a:lnTo>
                  <a:pt x="791911" y="246379"/>
                </a:lnTo>
                <a:lnTo>
                  <a:pt x="802139" y="261619"/>
                </a:lnTo>
                <a:lnTo>
                  <a:pt x="811586" y="278129"/>
                </a:lnTo>
                <a:lnTo>
                  <a:pt x="820249" y="293369"/>
                </a:lnTo>
                <a:lnTo>
                  <a:pt x="828130" y="309879"/>
                </a:lnTo>
                <a:lnTo>
                  <a:pt x="841758" y="303529"/>
                </a:lnTo>
                <a:lnTo>
                  <a:pt x="833117" y="287019"/>
                </a:lnTo>
                <a:lnTo>
                  <a:pt x="824017" y="270509"/>
                </a:lnTo>
                <a:lnTo>
                  <a:pt x="814456" y="255269"/>
                </a:lnTo>
                <a:lnTo>
                  <a:pt x="804434" y="238759"/>
                </a:lnTo>
                <a:close/>
              </a:path>
              <a:path w="1090929" h="1091564">
                <a:moveTo>
                  <a:pt x="807012" y="204469"/>
                </a:moveTo>
                <a:lnTo>
                  <a:pt x="796822" y="214629"/>
                </a:lnTo>
                <a:lnTo>
                  <a:pt x="871101" y="289559"/>
                </a:lnTo>
                <a:lnTo>
                  <a:pt x="880263" y="295909"/>
                </a:lnTo>
                <a:lnTo>
                  <a:pt x="889334" y="298450"/>
                </a:lnTo>
                <a:lnTo>
                  <a:pt x="898312" y="295909"/>
                </a:lnTo>
                <a:lnTo>
                  <a:pt x="907197" y="289559"/>
                </a:lnTo>
                <a:lnTo>
                  <a:pt x="914902" y="281939"/>
                </a:lnTo>
                <a:lnTo>
                  <a:pt x="889825" y="281939"/>
                </a:lnTo>
                <a:lnTo>
                  <a:pt x="884469" y="280669"/>
                </a:lnTo>
                <a:lnTo>
                  <a:pt x="878959" y="276859"/>
                </a:lnTo>
                <a:lnTo>
                  <a:pt x="807012" y="204469"/>
                </a:lnTo>
                <a:close/>
              </a:path>
              <a:path w="1090929" h="1091564">
                <a:moveTo>
                  <a:pt x="927825" y="203200"/>
                </a:moveTo>
                <a:lnTo>
                  <a:pt x="918166" y="208279"/>
                </a:lnTo>
                <a:lnTo>
                  <a:pt x="913337" y="209550"/>
                </a:lnTo>
                <a:lnTo>
                  <a:pt x="918033" y="215900"/>
                </a:lnTo>
                <a:lnTo>
                  <a:pt x="922299" y="220979"/>
                </a:lnTo>
                <a:lnTo>
                  <a:pt x="926136" y="226059"/>
                </a:lnTo>
                <a:lnTo>
                  <a:pt x="929543" y="231139"/>
                </a:lnTo>
                <a:lnTo>
                  <a:pt x="934537" y="237489"/>
                </a:lnTo>
                <a:lnTo>
                  <a:pt x="933513" y="243839"/>
                </a:lnTo>
                <a:lnTo>
                  <a:pt x="900076" y="278129"/>
                </a:lnTo>
                <a:lnTo>
                  <a:pt x="895027" y="281939"/>
                </a:lnTo>
                <a:lnTo>
                  <a:pt x="914902" y="281939"/>
                </a:lnTo>
                <a:lnTo>
                  <a:pt x="938015" y="259079"/>
                </a:lnTo>
                <a:lnTo>
                  <a:pt x="944400" y="251459"/>
                </a:lnTo>
                <a:lnTo>
                  <a:pt x="947469" y="242569"/>
                </a:lnTo>
                <a:lnTo>
                  <a:pt x="947223" y="234950"/>
                </a:lnTo>
                <a:lnTo>
                  <a:pt x="943663" y="226059"/>
                </a:lnTo>
                <a:lnTo>
                  <a:pt x="940877" y="220979"/>
                </a:lnTo>
                <a:lnTo>
                  <a:pt x="937309" y="215900"/>
                </a:lnTo>
                <a:lnTo>
                  <a:pt x="932958" y="209550"/>
                </a:lnTo>
                <a:lnTo>
                  <a:pt x="927825" y="203200"/>
                </a:lnTo>
                <a:close/>
              </a:path>
              <a:path w="1090929" h="1091564">
                <a:moveTo>
                  <a:pt x="905479" y="64769"/>
                </a:moveTo>
                <a:lnTo>
                  <a:pt x="892219" y="72389"/>
                </a:lnTo>
                <a:lnTo>
                  <a:pt x="895373" y="78739"/>
                </a:lnTo>
                <a:lnTo>
                  <a:pt x="898573" y="85089"/>
                </a:lnTo>
                <a:lnTo>
                  <a:pt x="901819" y="92709"/>
                </a:lnTo>
                <a:lnTo>
                  <a:pt x="905111" y="100329"/>
                </a:lnTo>
                <a:lnTo>
                  <a:pt x="892710" y="111759"/>
                </a:lnTo>
                <a:lnTo>
                  <a:pt x="991299" y="210819"/>
                </a:lnTo>
                <a:lnTo>
                  <a:pt x="1001121" y="200659"/>
                </a:lnTo>
                <a:lnTo>
                  <a:pt x="990686" y="190500"/>
                </a:lnTo>
                <a:lnTo>
                  <a:pt x="999476" y="181609"/>
                </a:lnTo>
                <a:lnTo>
                  <a:pt x="981478" y="181609"/>
                </a:lnTo>
                <a:lnTo>
                  <a:pt x="950415" y="149859"/>
                </a:lnTo>
                <a:lnTo>
                  <a:pt x="959624" y="140969"/>
                </a:lnTo>
                <a:lnTo>
                  <a:pt x="941575" y="140969"/>
                </a:lnTo>
                <a:lnTo>
                  <a:pt x="911740" y="111759"/>
                </a:lnTo>
                <a:lnTo>
                  <a:pt x="933087" y="90169"/>
                </a:lnTo>
                <a:lnTo>
                  <a:pt x="915423" y="90169"/>
                </a:lnTo>
                <a:lnTo>
                  <a:pt x="913144" y="83819"/>
                </a:lnTo>
                <a:lnTo>
                  <a:pt x="910727" y="77469"/>
                </a:lnTo>
                <a:lnTo>
                  <a:pt x="908172" y="71119"/>
                </a:lnTo>
                <a:lnTo>
                  <a:pt x="905479" y="64769"/>
                </a:lnTo>
                <a:close/>
              </a:path>
              <a:path w="1090929" h="1091564">
                <a:moveTo>
                  <a:pt x="799155" y="163829"/>
                </a:moveTo>
                <a:lnTo>
                  <a:pt x="794980" y="176529"/>
                </a:lnTo>
                <a:lnTo>
                  <a:pt x="835611" y="187959"/>
                </a:lnTo>
                <a:lnTo>
                  <a:pt x="849369" y="193039"/>
                </a:lnTo>
                <a:lnTo>
                  <a:pt x="852030" y="184150"/>
                </a:lnTo>
                <a:lnTo>
                  <a:pt x="853912" y="179069"/>
                </a:lnTo>
                <a:lnTo>
                  <a:pt x="841604" y="175259"/>
                </a:lnTo>
                <a:lnTo>
                  <a:pt x="828375" y="171450"/>
                </a:lnTo>
                <a:lnTo>
                  <a:pt x="814225" y="167639"/>
                </a:lnTo>
                <a:lnTo>
                  <a:pt x="799155" y="163829"/>
                </a:lnTo>
                <a:close/>
              </a:path>
              <a:path w="1090929" h="1091564">
                <a:moveTo>
                  <a:pt x="875399" y="154939"/>
                </a:moveTo>
                <a:lnTo>
                  <a:pt x="870488" y="168909"/>
                </a:lnTo>
                <a:lnTo>
                  <a:pt x="887070" y="173989"/>
                </a:lnTo>
                <a:lnTo>
                  <a:pt x="936910" y="193039"/>
                </a:lnTo>
                <a:lnTo>
                  <a:pt x="942066" y="177800"/>
                </a:lnTo>
                <a:lnTo>
                  <a:pt x="924225" y="171450"/>
                </a:lnTo>
                <a:lnTo>
                  <a:pt x="907167" y="165100"/>
                </a:lnTo>
                <a:lnTo>
                  <a:pt x="890891" y="160019"/>
                </a:lnTo>
                <a:lnTo>
                  <a:pt x="875399" y="154939"/>
                </a:lnTo>
                <a:close/>
              </a:path>
              <a:path w="1090929" h="1091564">
                <a:moveTo>
                  <a:pt x="998364" y="123189"/>
                </a:moveTo>
                <a:lnTo>
                  <a:pt x="978040" y="123189"/>
                </a:lnTo>
                <a:lnTo>
                  <a:pt x="1009102" y="153669"/>
                </a:lnTo>
                <a:lnTo>
                  <a:pt x="981478" y="181609"/>
                </a:lnTo>
                <a:lnTo>
                  <a:pt x="999476" y="181609"/>
                </a:lnTo>
                <a:lnTo>
                  <a:pt x="1018311" y="162559"/>
                </a:lnTo>
                <a:lnTo>
                  <a:pt x="1037710" y="162559"/>
                </a:lnTo>
                <a:lnTo>
                  <a:pt x="998364" y="123189"/>
                </a:lnTo>
                <a:close/>
              </a:path>
              <a:path w="1090929" h="1091564">
                <a:moveTo>
                  <a:pt x="1037710" y="162559"/>
                </a:moveTo>
                <a:lnTo>
                  <a:pt x="1018311" y="162559"/>
                </a:lnTo>
                <a:lnTo>
                  <a:pt x="1027888" y="172719"/>
                </a:lnTo>
                <a:lnTo>
                  <a:pt x="1037710" y="162559"/>
                </a:lnTo>
                <a:close/>
              </a:path>
              <a:path w="1090929" h="1091564">
                <a:moveTo>
                  <a:pt x="1023863" y="20319"/>
                </a:moveTo>
                <a:lnTo>
                  <a:pt x="1003086" y="20319"/>
                </a:lnTo>
                <a:lnTo>
                  <a:pt x="1025524" y="43179"/>
                </a:lnTo>
                <a:lnTo>
                  <a:pt x="1043971" y="62229"/>
                </a:lnTo>
                <a:lnTo>
                  <a:pt x="1058428" y="77469"/>
                </a:lnTo>
                <a:lnTo>
                  <a:pt x="1068895" y="88900"/>
                </a:lnTo>
                <a:lnTo>
                  <a:pt x="1072977" y="95250"/>
                </a:lnTo>
                <a:lnTo>
                  <a:pt x="1074297" y="101600"/>
                </a:lnTo>
                <a:lnTo>
                  <a:pt x="1072855" y="107950"/>
                </a:lnTo>
                <a:lnTo>
                  <a:pt x="1068650" y="113029"/>
                </a:lnTo>
                <a:lnTo>
                  <a:pt x="1063316" y="118109"/>
                </a:lnTo>
                <a:lnTo>
                  <a:pt x="1057507" y="123189"/>
                </a:lnTo>
                <a:lnTo>
                  <a:pt x="1051223" y="128269"/>
                </a:lnTo>
                <a:lnTo>
                  <a:pt x="1044463" y="134619"/>
                </a:lnTo>
                <a:lnTo>
                  <a:pt x="1044094" y="134619"/>
                </a:lnTo>
                <a:lnTo>
                  <a:pt x="1048105" y="137159"/>
                </a:lnTo>
                <a:lnTo>
                  <a:pt x="1052402" y="139700"/>
                </a:lnTo>
                <a:lnTo>
                  <a:pt x="1056985" y="143509"/>
                </a:lnTo>
                <a:lnTo>
                  <a:pt x="1063055" y="138429"/>
                </a:lnTo>
                <a:lnTo>
                  <a:pt x="1068986" y="132079"/>
                </a:lnTo>
                <a:lnTo>
                  <a:pt x="1074780" y="127000"/>
                </a:lnTo>
                <a:lnTo>
                  <a:pt x="1080435" y="121919"/>
                </a:lnTo>
                <a:lnTo>
                  <a:pt x="1087771" y="111759"/>
                </a:lnTo>
                <a:lnTo>
                  <a:pt x="1090381" y="101600"/>
                </a:lnTo>
                <a:lnTo>
                  <a:pt x="1088263" y="91439"/>
                </a:lnTo>
                <a:lnTo>
                  <a:pt x="1081418" y="81279"/>
                </a:lnTo>
                <a:lnTo>
                  <a:pt x="1054500" y="52069"/>
                </a:lnTo>
                <a:lnTo>
                  <a:pt x="1032362" y="29209"/>
                </a:lnTo>
                <a:lnTo>
                  <a:pt x="1023863" y="20319"/>
                </a:lnTo>
                <a:close/>
              </a:path>
              <a:path w="1090929" h="1091564">
                <a:moveTo>
                  <a:pt x="959017" y="83819"/>
                </a:moveTo>
                <a:lnTo>
                  <a:pt x="939365" y="83819"/>
                </a:lnTo>
                <a:lnTo>
                  <a:pt x="969200" y="114300"/>
                </a:lnTo>
                <a:lnTo>
                  <a:pt x="941575" y="140969"/>
                </a:lnTo>
                <a:lnTo>
                  <a:pt x="959624" y="140969"/>
                </a:lnTo>
                <a:lnTo>
                  <a:pt x="978040" y="123189"/>
                </a:lnTo>
                <a:lnTo>
                  <a:pt x="998364" y="123189"/>
                </a:lnTo>
                <a:lnTo>
                  <a:pt x="959017" y="83819"/>
                </a:lnTo>
                <a:close/>
              </a:path>
              <a:path w="1090929" h="1091564">
                <a:moveTo>
                  <a:pt x="988108" y="72389"/>
                </a:moveTo>
                <a:lnTo>
                  <a:pt x="986143" y="86359"/>
                </a:lnTo>
                <a:lnTo>
                  <a:pt x="998912" y="87629"/>
                </a:lnTo>
                <a:lnTo>
                  <a:pt x="1011313" y="90169"/>
                </a:lnTo>
                <a:lnTo>
                  <a:pt x="1023345" y="91439"/>
                </a:lnTo>
                <a:lnTo>
                  <a:pt x="1035009" y="93979"/>
                </a:lnTo>
                <a:lnTo>
                  <a:pt x="1037710" y="78739"/>
                </a:lnTo>
                <a:lnTo>
                  <a:pt x="1027151" y="77469"/>
                </a:lnTo>
                <a:lnTo>
                  <a:pt x="1015364" y="76200"/>
                </a:lnTo>
                <a:lnTo>
                  <a:pt x="1002350" y="73659"/>
                </a:lnTo>
                <a:lnTo>
                  <a:pt x="988108" y="72389"/>
                </a:lnTo>
                <a:close/>
              </a:path>
              <a:path w="1090929" h="1091564">
                <a:moveTo>
                  <a:pt x="939979" y="64769"/>
                </a:moveTo>
                <a:lnTo>
                  <a:pt x="915423" y="90169"/>
                </a:lnTo>
                <a:lnTo>
                  <a:pt x="933087" y="90169"/>
                </a:lnTo>
                <a:lnTo>
                  <a:pt x="939365" y="83819"/>
                </a:lnTo>
                <a:lnTo>
                  <a:pt x="959017" y="83819"/>
                </a:lnTo>
                <a:lnTo>
                  <a:pt x="939979" y="64769"/>
                </a:lnTo>
                <a:close/>
              </a:path>
              <a:path w="1090929" h="1091564">
                <a:moveTo>
                  <a:pt x="953853" y="15239"/>
                </a:moveTo>
                <a:lnTo>
                  <a:pt x="940962" y="22859"/>
                </a:lnTo>
                <a:lnTo>
                  <a:pt x="949816" y="40639"/>
                </a:lnTo>
                <a:lnTo>
                  <a:pt x="957106" y="57150"/>
                </a:lnTo>
                <a:lnTo>
                  <a:pt x="962831" y="73659"/>
                </a:lnTo>
                <a:lnTo>
                  <a:pt x="966990" y="88900"/>
                </a:lnTo>
                <a:lnTo>
                  <a:pt x="971901" y="86359"/>
                </a:lnTo>
                <a:lnTo>
                  <a:pt x="976240" y="85089"/>
                </a:lnTo>
                <a:lnTo>
                  <a:pt x="980004" y="85089"/>
                </a:lnTo>
                <a:lnTo>
                  <a:pt x="978147" y="77469"/>
                </a:lnTo>
                <a:lnTo>
                  <a:pt x="975891" y="68579"/>
                </a:lnTo>
                <a:lnTo>
                  <a:pt x="973236" y="60959"/>
                </a:lnTo>
                <a:lnTo>
                  <a:pt x="970182" y="52069"/>
                </a:lnTo>
                <a:lnTo>
                  <a:pt x="983343" y="39369"/>
                </a:lnTo>
                <a:lnTo>
                  <a:pt x="964902" y="39369"/>
                </a:lnTo>
                <a:lnTo>
                  <a:pt x="962370" y="34289"/>
                </a:lnTo>
                <a:lnTo>
                  <a:pt x="959685" y="27939"/>
                </a:lnTo>
                <a:lnTo>
                  <a:pt x="956846" y="21589"/>
                </a:lnTo>
                <a:lnTo>
                  <a:pt x="953853" y="15239"/>
                </a:lnTo>
                <a:close/>
              </a:path>
              <a:path w="1090929" h="1091564">
                <a:moveTo>
                  <a:pt x="1004437" y="0"/>
                </a:moveTo>
                <a:lnTo>
                  <a:pt x="964902" y="39369"/>
                </a:lnTo>
                <a:lnTo>
                  <a:pt x="983343" y="39369"/>
                </a:lnTo>
                <a:lnTo>
                  <a:pt x="1003086" y="20319"/>
                </a:lnTo>
                <a:lnTo>
                  <a:pt x="1023863" y="20319"/>
                </a:lnTo>
                <a:lnTo>
                  <a:pt x="1004437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3287476" y="1502774"/>
            <a:ext cx="4210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2020中国奶茶消费者最担心因素调查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921003" y="5354828"/>
            <a:ext cx="1163828" cy="116382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247488"/>
            <a:ext cx="8128000" cy="65659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320"/>
              </a:spcBef>
            </a:pPr>
            <a:r>
              <a:rPr sz="2150" spc="40">
                <a:solidFill>
                  <a:srgbClr val="000000"/>
                </a:solidFill>
                <a:latin typeface="黑体"/>
                <a:cs typeface="黑体"/>
              </a:rPr>
              <a:t>对于奶茶，女性表现得更“纠结”，担心得更多，近六成女性担心 会长胖；而男性表现更为“洒脱”，更“佛系”</a:t>
            </a:r>
            <a:endParaRPr sz="2150">
              <a:latin typeface="黑体"/>
              <a:cs typeface="黑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01700" y="2870200"/>
            <a:ext cx="482600" cy="1428115"/>
          </a:xfrm>
          <a:custGeom>
            <a:rect l="l" t="t" r="r" b="b"/>
            <a:pathLst>
              <a:path w="482600" h="1428114">
                <a:moveTo>
                  <a:pt x="482600" y="0"/>
                </a:moveTo>
                <a:lnTo>
                  <a:pt x="0" y="0"/>
                </a:lnTo>
                <a:lnTo>
                  <a:pt x="0" y="1427575"/>
                </a:lnTo>
                <a:lnTo>
                  <a:pt x="482600" y="1427575"/>
                </a:lnTo>
                <a:lnTo>
                  <a:pt x="482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235200" y="3467100"/>
            <a:ext cx="482600" cy="831215"/>
          </a:xfrm>
          <a:custGeom>
            <a:rect l="l" t="t" r="r" b="b"/>
            <a:pathLst>
              <a:path w="482600" h="831214">
                <a:moveTo>
                  <a:pt x="482600" y="0"/>
                </a:moveTo>
                <a:lnTo>
                  <a:pt x="0" y="0"/>
                </a:lnTo>
                <a:lnTo>
                  <a:pt x="0" y="830675"/>
                </a:lnTo>
                <a:lnTo>
                  <a:pt x="482600" y="830675"/>
                </a:lnTo>
                <a:lnTo>
                  <a:pt x="482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556000" y="3860800"/>
            <a:ext cx="482600" cy="437515"/>
          </a:xfrm>
          <a:custGeom>
            <a:rect l="l" t="t" r="r" b="b"/>
            <a:pathLst>
              <a:path w="482600" h="437514">
                <a:moveTo>
                  <a:pt x="482600" y="0"/>
                </a:moveTo>
                <a:lnTo>
                  <a:pt x="0" y="0"/>
                </a:lnTo>
                <a:lnTo>
                  <a:pt x="0" y="436975"/>
                </a:lnTo>
                <a:lnTo>
                  <a:pt x="482600" y="436975"/>
                </a:lnTo>
                <a:lnTo>
                  <a:pt x="482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876800" y="3835400"/>
            <a:ext cx="482600" cy="462915"/>
          </a:xfrm>
          <a:custGeom>
            <a:rect l="l" t="t" r="r" b="b"/>
            <a:pathLst>
              <a:path w="482600" h="462914">
                <a:moveTo>
                  <a:pt x="482600" y="0"/>
                </a:moveTo>
                <a:lnTo>
                  <a:pt x="0" y="0"/>
                </a:lnTo>
                <a:lnTo>
                  <a:pt x="0" y="462375"/>
                </a:lnTo>
                <a:lnTo>
                  <a:pt x="482600" y="462375"/>
                </a:lnTo>
                <a:lnTo>
                  <a:pt x="482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210300" y="3987800"/>
            <a:ext cx="482600" cy="310515"/>
          </a:xfrm>
          <a:custGeom>
            <a:rect l="l" t="t" r="r" b="b"/>
            <a:pathLst>
              <a:path w="482600" h="310514">
                <a:moveTo>
                  <a:pt x="482600" y="0"/>
                </a:moveTo>
                <a:lnTo>
                  <a:pt x="0" y="0"/>
                </a:lnTo>
                <a:lnTo>
                  <a:pt x="0" y="309975"/>
                </a:lnTo>
                <a:lnTo>
                  <a:pt x="482600" y="309975"/>
                </a:lnTo>
                <a:lnTo>
                  <a:pt x="482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531100" y="4076700"/>
            <a:ext cx="482600" cy="221615"/>
          </a:xfrm>
          <a:custGeom>
            <a:rect l="l" t="t" r="r" b="b"/>
            <a:pathLst>
              <a:path w="482600" h="221614">
                <a:moveTo>
                  <a:pt x="482600" y="0"/>
                </a:moveTo>
                <a:lnTo>
                  <a:pt x="0" y="0"/>
                </a:lnTo>
                <a:lnTo>
                  <a:pt x="0" y="221075"/>
                </a:lnTo>
                <a:lnTo>
                  <a:pt x="482600" y="221075"/>
                </a:lnTo>
                <a:lnTo>
                  <a:pt x="482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864600" y="2743200"/>
            <a:ext cx="469900" cy="1555115"/>
          </a:xfrm>
          <a:custGeom>
            <a:rect l="l" t="t" r="r" b="b"/>
            <a:pathLst>
              <a:path w="469900" h="1555114">
                <a:moveTo>
                  <a:pt x="469900" y="0"/>
                </a:moveTo>
                <a:lnTo>
                  <a:pt x="0" y="0"/>
                </a:lnTo>
                <a:lnTo>
                  <a:pt x="0" y="1554575"/>
                </a:lnTo>
                <a:lnTo>
                  <a:pt x="469900" y="1554575"/>
                </a:lnTo>
                <a:lnTo>
                  <a:pt x="4699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384300" y="2032000"/>
            <a:ext cx="482600" cy="2266315"/>
          </a:xfrm>
          <a:custGeom>
            <a:rect l="l" t="t" r="r" b="b"/>
            <a:pathLst>
              <a:path w="482600" h="2266315">
                <a:moveTo>
                  <a:pt x="482600" y="0"/>
                </a:moveTo>
                <a:lnTo>
                  <a:pt x="0" y="0"/>
                </a:lnTo>
                <a:lnTo>
                  <a:pt x="0" y="2265775"/>
                </a:lnTo>
                <a:lnTo>
                  <a:pt x="482600" y="2265775"/>
                </a:lnTo>
                <a:lnTo>
                  <a:pt x="48260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717800" y="3429000"/>
            <a:ext cx="482600" cy="869315"/>
          </a:xfrm>
          <a:custGeom>
            <a:rect l="l" t="t" r="r" b="b"/>
            <a:pathLst>
              <a:path w="482600" h="869314">
                <a:moveTo>
                  <a:pt x="482600" y="0"/>
                </a:moveTo>
                <a:lnTo>
                  <a:pt x="0" y="0"/>
                </a:lnTo>
                <a:lnTo>
                  <a:pt x="0" y="868775"/>
                </a:lnTo>
                <a:lnTo>
                  <a:pt x="482600" y="868775"/>
                </a:lnTo>
                <a:lnTo>
                  <a:pt x="48260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038600" y="3657600"/>
            <a:ext cx="482600" cy="640715"/>
          </a:xfrm>
          <a:custGeom>
            <a:rect l="l" t="t" r="r" b="b"/>
            <a:pathLst>
              <a:path w="482600" h="640714">
                <a:moveTo>
                  <a:pt x="482600" y="0"/>
                </a:moveTo>
                <a:lnTo>
                  <a:pt x="0" y="0"/>
                </a:lnTo>
                <a:lnTo>
                  <a:pt x="0" y="640175"/>
                </a:lnTo>
                <a:lnTo>
                  <a:pt x="482600" y="640175"/>
                </a:lnTo>
                <a:lnTo>
                  <a:pt x="48260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359400" y="3746500"/>
            <a:ext cx="482600" cy="551815"/>
          </a:xfrm>
          <a:custGeom>
            <a:rect l="l" t="t" r="r" b="b"/>
            <a:pathLst>
              <a:path w="482600" h="551814">
                <a:moveTo>
                  <a:pt x="482600" y="0"/>
                </a:moveTo>
                <a:lnTo>
                  <a:pt x="0" y="0"/>
                </a:lnTo>
                <a:lnTo>
                  <a:pt x="0" y="551275"/>
                </a:lnTo>
                <a:lnTo>
                  <a:pt x="482600" y="551275"/>
                </a:lnTo>
                <a:lnTo>
                  <a:pt x="48260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692900" y="3746500"/>
            <a:ext cx="482600" cy="551815"/>
          </a:xfrm>
          <a:custGeom>
            <a:rect l="l" t="t" r="r" b="b"/>
            <a:pathLst>
              <a:path w="482600" h="551814">
                <a:moveTo>
                  <a:pt x="482600" y="0"/>
                </a:moveTo>
                <a:lnTo>
                  <a:pt x="0" y="0"/>
                </a:lnTo>
                <a:lnTo>
                  <a:pt x="0" y="551275"/>
                </a:lnTo>
                <a:lnTo>
                  <a:pt x="482600" y="551275"/>
                </a:lnTo>
                <a:lnTo>
                  <a:pt x="48260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013700" y="4025900"/>
            <a:ext cx="482600" cy="272415"/>
          </a:xfrm>
          <a:custGeom>
            <a:rect l="l" t="t" r="r" b="b"/>
            <a:pathLst>
              <a:path w="482600" h="272414">
                <a:moveTo>
                  <a:pt x="482600" y="0"/>
                </a:moveTo>
                <a:lnTo>
                  <a:pt x="0" y="0"/>
                </a:lnTo>
                <a:lnTo>
                  <a:pt x="0" y="271875"/>
                </a:lnTo>
                <a:lnTo>
                  <a:pt x="482600" y="271875"/>
                </a:lnTo>
                <a:lnTo>
                  <a:pt x="48260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9334500" y="3263900"/>
            <a:ext cx="482600" cy="1034415"/>
          </a:xfrm>
          <a:custGeom>
            <a:rect l="l" t="t" r="r" b="b"/>
            <a:pathLst>
              <a:path w="482600" h="1034414">
                <a:moveTo>
                  <a:pt x="482600" y="0"/>
                </a:moveTo>
                <a:lnTo>
                  <a:pt x="0" y="0"/>
                </a:lnTo>
                <a:lnTo>
                  <a:pt x="0" y="1033875"/>
                </a:lnTo>
                <a:lnTo>
                  <a:pt x="482600" y="1033875"/>
                </a:lnTo>
                <a:lnTo>
                  <a:pt x="48260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725931" y="4297775"/>
            <a:ext cx="9277350" cy="0"/>
          </a:xfrm>
          <a:custGeom>
            <a:rect l="l" t="t" r="r" b="b"/>
            <a:pathLst>
              <a:path w="9277350">
                <a:moveTo>
                  <a:pt x="0" y="0"/>
                </a:moveTo>
                <a:lnTo>
                  <a:pt x="9277096" y="1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914764" y="2561469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37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0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565362" y="3558900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11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2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260632" y="3678748"/>
            <a:ext cx="3765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8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585933" y="3767665"/>
            <a:ext cx="3765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5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8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866561" y="2441623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40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396691" y="1726410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58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214662" y="3118175"/>
            <a:ext cx="9988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800" spc="-7" baseline="-13888">
                <a:solidFill>
                  <a:srgbClr val="404040"/>
                </a:solidFill>
                <a:latin typeface="微软雅黑"/>
                <a:cs typeface="微软雅黑"/>
              </a:rPr>
              <a:t>21.6%</a:t>
            </a:r>
            <a:r>
              <a:rPr sz="1800" spc="-104" baseline="-13888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22.6%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047290" y="3350135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865261" y="3442920"/>
            <a:ext cx="9988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800" spc="-7" baseline="-30092">
                <a:solidFill>
                  <a:srgbClr val="404040"/>
                </a:solidFill>
                <a:latin typeface="微软雅黑"/>
                <a:cs typeface="微软雅黑"/>
              </a:rPr>
              <a:t>12.1%</a:t>
            </a:r>
            <a:r>
              <a:rPr sz="1800" spc="-104" baseline="-30092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14.2%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697888" y="3446786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14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1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067860" y="3721274"/>
            <a:ext cx="3765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7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0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9348486" y="2959668"/>
            <a:ext cx="4660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26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.</a:t>
            </a:r>
            <a:r>
              <a:rPr sz="1200" spc="-5">
                <a:solidFill>
                  <a:srgbClr val="404040"/>
                </a:solidFill>
                <a:latin typeface="微软雅黑"/>
                <a:cs typeface="微软雅黑"/>
              </a:rPr>
              <a:t>7</a:t>
            </a:r>
            <a:r>
              <a:rPr sz="1200">
                <a:solidFill>
                  <a:srgbClr val="404040"/>
                </a:solidFill>
                <a:latin typeface="微软雅黑"/>
                <a:cs typeface="微软雅黑"/>
              </a:rPr>
              <a:t>%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980548" y="4499831"/>
            <a:ext cx="440690" cy="459740"/>
          </a:xfrm>
          <a:custGeom>
            <a:rect l="l" t="t" r="r" b="b"/>
            <a:pathLst>
              <a:path w="440690" h="459739">
                <a:moveTo>
                  <a:pt x="9085" y="331128"/>
                </a:moveTo>
                <a:lnTo>
                  <a:pt x="0" y="340213"/>
                </a:lnTo>
                <a:lnTo>
                  <a:pt x="119093" y="459308"/>
                </a:lnTo>
                <a:lnTo>
                  <a:pt x="128179" y="450222"/>
                </a:lnTo>
                <a:lnTo>
                  <a:pt x="40516" y="362559"/>
                </a:lnTo>
                <a:lnTo>
                  <a:pt x="66776" y="362559"/>
                </a:lnTo>
                <a:lnTo>
                  <a:pt x="67967" y="358508"/>
                </a:lnTo>
                <a:lnTo>
                  <a:pt x="36464" y="358508"/>
                </a:lnTo>
                <a:lnTo>
                  <a:pt x="9085" y="331128"/>
                </a:lnTo>
                <a:close/>
              </a:path>
              <a:path w="440690" h="459739">
                <a:moveTo>
                  <a:pt x="68509" y="275633"/>
                </a:moveTo>
                <a:lnTo>
                  <a:pt x="54758" y="283000"/>
                </a:lnTo>
                <a:lnTo>
                  <a:pt x="57907" y="289476"/>
                </a:lnTo>
                <a:lnTo>
                  <a:pt x="60467" y="294909"/>
                </a:lnTo>
                <a:lnTo>
                  <a:pt x="63092" y="300679"/>
                </a:lnTo>
                <a:lnTo>
                  <a:pt x="65562" y="306327"/>
                </a:lnTo>
                <a:lnTo>
                  <a:pt x="44199" y="327691"/>
                </a:lnTo>
                <a:lnTo>
                  <a:pt x="147455" y="430946"/>
                </a:lnTo>
                <a:lnTo>
                  <a:pt x="156540" y="421860"/>
                </a:lnTo>
                <a:lnTo>
                  <a:pt x="147332" y="412652"/>
                </a:lnTo>
                <a:lnTo>
                  <a:pt x="155926" y="404058"/>
                </a:lnTo>
                <a:lnTo>
                  <a:pt x="138737" y="404058"/>
                </a:lnTo>
                <a:lnTo>
                  <a:pt x="102764" y="368085"/>
                </a:lnTo>
                <a:lnTo>
                  <a:pt x="111604" y="359244"/>
                </a:lnTo>
                <a:lnTo>
                  <a:pt x="93924" y="359244"/>
                </a:lnTo>
                <a:lnTo>
                  <a:pt x="62125" y="327445"/>
                </a:lnTo>
                <a:lnTo>
                  <a:pt x="93556" y="296014"/>
                </a:lnTo>
                <a:lnTo>
                  <a:pt x="75876" y="296014"/>
                </a:lnTo>
                <a:lnTo>
                  <a:pt x="73584" y="289466"/>
                </a:lnTo>
                <a:lnTo>
                  <a:pt x="71128" y="282672"/>
                </a:lnTo>
                <a:lnTo>
                  <a:pt x="68509" y="275633"/>
                </a:lnTo>
                <a:close/>
              </a:path>
              <a:path w="440690" h="459739">
                <a:moveTo>
                  <a:pt x="25905" y="372996"/>
                </a:moveTo>
                <a:lnTo>
                  <a:pt x="16452" y="379994"/>
                </a:lnTo>
                <a:lnTo>
                  <a:pt x="23880" y="389938"/>
                </a:lnTo>
                <a:lnTo>
                  <a:pt x="30571" y="399269"/>
                </a:lnTo>
                <a:lnTo>
                  <a:pt x="36526" y="407986"/>
                </a:lnTo>
                <a:lnTo>
                  <a:pt x="41744" y="416090"/>
                </a:lnTo>
                <a:lnTo>
                  <a:pt x="46000" y="413143"/>
                </a:lnTo>
                <a:lnTo>
                  <a:pt x="49397" y="411057"/>
                </a:lnTo>
                <a:lnTo>
                  <a:pt x="51934" y="409828"/>
                </a:lnTo>
                <a:lnTo>
                  <a:pt x="45427" y="399976"/>
                </a:lnTo>
                <a:lnTo>
                  <a:pt x="38920" y="390553"/>
                </a:lnTo>
                <a:lnTo>
                  <a:pt x="32413" y="381559"/>
                </a:lnTo>
                <a:lnTo>
                  <a:pt x="25905" y="372996"/>
                </a:lnTo>
                <a:close/>
              </a:path>
              <a:path w="440690" h="459739">
                <a:moveTo>
                  <a:pt x="171151" y="317869"/>
                </a:moveTo>
                <a:lnTo>
                  <a:pt x="152980" y="317869"/>
                </a:lnTo>
                <a:lnTo>
                  <a:pt x="188953" y="353842"/>
                </a:lnTo>
                <a:lnTo>
                  <a:pt x="138737" y="404058"/>
                </a:lnTo>
                <a:lnTo>
                  <a:pt x="155926" y="404058"/>
                </a:lnTo>
                <a:lnTo>
                  <a:pt x="197548" y="362436"/>
                </a:lnTo>
                <a:lnTo>
                  <a:pt x="215718" y="362436"/>
                </a:lnTo>
                <a:lnTo>
                  <a:pt x="171151" y="317869"/>
                </a:lnTo>
                <a:close/>
              </a:path>
              <a:path w="440690" h="459739">
                <a:moveTo>
                  <a:pt x="215718" y="362436"/>
                </a:moveTo>
                <a:lnTo>
                  <a:pt x="197548" y="362436"/>
                </a:lnTo>
                <a:lnTo>
                  <a:pt x="206756" y="371645"/>
                </a:lnTo>
                <a:lnTo>
                  <a:pt x="215841" y="362559"/>
                </a:lnTo>
                <a:close/>
              </a:path>
              <a:path w="440690" h="459739">
                <a:moveTo>
                  <a:pt x="66776" y="362559"/>
                </a:moveTo>
                <a:lnTo>
                  <a:pt x="40516" y="362559"/>
                </a:lnTo>
                <a:lnTo>
                  <a:pt x="48128" y="363951"/>
                </a:lnTo>
                <a:lnTo>
                  <a:pt x="56231" y="366161"/>
                </a:lnTo>
                <a:lnTo>
                  <a:pt x="64826" y="369190"/>
                </a:lnTo>
                <a:lnTo>
                  <a:pt x="66776" y="362559"/>
                </a:lnTo>
                <a:close/>
              </a:path>
              <a:path w="440690" h="459739">
                <a:moveTo>
                  <a:pt x="130511" y="277229"/>
                </a:moveTo>
                <a:lnTo>
                  <a:pt x="112340" y="277229"/>
                </a:lnTo>
                <a:lnTo>
                  <a:pt x="144140" y="309029"/>
                </a:lnTo>
                <a:lnTo>
                  <a:pt x="93924" y="359244"/>
                </a:lnTo>
                <a:lnTo>
                  <a:pt x="111604" y="359244"/>
                </a:lnTo>
                <a:lnTo>
                  <a:pt x="152980" y="317869"/>
                </a:lnTo>
                <a:lnTo>
                  <a:pt x="171151" y="317869"/>
                </a:lnTo>
                <a:lnTo>
                  <a:pt x="130511" y="277229"/>
                </a:lnTo>
                <a:close/>
              </a:path>
              <a:path w="440690" h="459739">
                <a:moveTo>
                  <a:pt x="39043" y="350282"/>
                </a:moveTo>
                <a:lnTo>
                  <a:pt x="36464" y="358508"/>
                </a:lnTo>
                <a:lnTo>
                  <a:pt x="67967" y="358508"/>
                </a:lnTo>
                <a:lnTo>
                  <a:pt x="68509" y="356666"/>
                </a:lnTo>
                <a:lnTo>
                  <a:pt x="61188" y="354748"/>
                </a:lnTo>
                <a:lnTo>
                  <a:pt x="53837" y="353044"/>
                </a:lnTo>
                <a:lnTo>
                  <a:pt x="46455" y="351555"/>
                </a:lnTo>
                <a:lnTo>
                  <a:pt x="39043" y="350282"/>
                </a:lnTo>
                <a:close/>
              </a:path>
              <a:path w="440690" h="459739">
                <a:moveTo>
                  <a:pt x="210684" y="266793"/>
                </a:moveTo>
                <a:lnTo>
                  <a:pt x="190549" y="266793"/>
                </a:lnTo>
                <a:lnTo>
                  <a:pt x="237041" y="313284"/>
                </a:lnTo>
                <a:lnTo>
                  <a:pt x="238637" y="317663"/>
                </a:lnTo>
                <a:lnTo>
                  <a:pt x="238064" y="322657"/>
                </a:lnTo>
                <a:lnTo>
                  <a:pt x="254884" y="324744"/>
                </a:lnTo>
                <a:lnTo>
                  <a:pt x="255457" y="319751"/>
                </a:lnTo>
                <a:lnTo>
                  <a:pt x="256481" y="314717"/>
                </a:lnTo>
                <a:lnTo>
                  <a:pt x="257954" y="309642"/>
                </a:lnTo>
                <a:lnTo>
                  <a:pt x="260898" y="301171"/>
                </a:lnTo>
                <a:lnTo>
                  <a:pt x="245062" y="301171"/>
                </a:lnTo>
                <a:lnTo>
                  <a:pt x="210684" y="266793"/>
                </a:lnTo>
                <a:close/>
              </a:path>
              <a:path w="440690" h="459739">
                <a:moveTo>
                  <a:pt x="261760" y="258444"/>
                </a:moveTo>
                <a:lnTo>
                  <a:pt x="257586" y="269771"/>
                </a:lnTo>
                <a:lnTo>
                  <a:pt x="253411" y="280667"/>
                </a:lnTo>
                <a:lnTo>
                  <a:pt x="249237" y="291134"/>
                </a:lnTo>
                <a:lnTo>
                  <a:pt x="245062" y="301171"/>
                </a:lnTo>
                <a:lnTo>
                  <a:pt x="260898" y="301171"/>
                </a:lnTo>
                <a:lnTo>
                  <a:pt x="261445" y="299598"/>
                </a:lnTo>
                <a:lnTo>
                  <a:pt x="265171" y="289466"/>
                </a:lnTo>
                <a:lnTo>
                  <a:pt x="269119" y="279278"/>
                </a:lnTo>
                <a:lnTo>
                  <a:pt x="273301" y="269003"/>
                </a:lnTo>
                <a:lnTo>
                  <a:pt x="269454" y="265810"/>
                </a:lnTo>
                <a:lnTo>
                  <a:pt x="265607" y="262291"/>
                </a:lnTo>
                <a:lnTo>
                  <a:pt x="261760" y="258444"/>
                </a:lnTo>
                <a:close/>
              </a:path>
              <a:path w="440690" h="459739">
                <a:moveTo>
                  <a:pt x="112586" y="259304"/>
                </a:moveTo>
                <a:lnTo>
                  <a:pt x="75876" y="296014"/>
                </a:lnTo>
                <a:lnTo>
                  <a:pt x="93556" y="296014"/>
                </a:lnTo>
                <a:lnTo>
                  <a:pt x="112340" y="277229"/>
                </a:lnTo>
                <a:lnTo>
                  <a:pt x="130511" y="277229"/>
                </a:lnTo>
                <a:lnTo>
                  <a:pt x="112586" y="259304"/>
                </a:lnTo>
                <a:close/>
              </a:path>
              <a:path w="440690" h="459739">
                <a:moveTo>
                  <a:pt x="140947" y="197057"/>
                </a:moveTo>
                <a:lnTo>
                  <a:pt x="130880" y="207124"/>
                </a:lnTo>
                <a:lnTo>
                  <a:pt x="180973" y="257216"/>
                </a:lnTo>
                <a:lnTo>
                  <a:pt x="159364" y="278825"/>
                </a:lnTo>
                <a:lnTo>
                  <a:pt x="168941" y="288403"/>
                </a:lnTo>
                <a:lnTo>
                  <a:pt x="190549" y="266793"/>
                </a:lnTo>
                <a:lnTo>
                  <a:pt x="210684" y="266793"/>
                </a:lnTo>
                <a:lnTo>
                  <a:pt x="200617" y="256726"/>
                </a:lnTo>
                <a:lnTo>
                  <a:pt x="210194" y="247149"/>
                </a:lnTo>
                <a:lnTo>
                  <a:pt x="191040" y="247149"/>
                </a:lnTo>
                <a:lnTo>
                  <a:pt x="140947" y="197057"/>
                </a:lnTo>
                <a:close/>
              </a:path>
              <a:path w="440690" h="459739">
                <a:moveTo>
                  <a:pt x="277721" y="160469"/>
                </a:moveTo>
                <a:lnTo>
                  <a:pt x="191040" y="247149"/>
                </a:lnTo>
                <a:lnTo>
                  <a:pt x="210194" y="247149"/>
                </a:lnTo>
                <a:lnTo>
                  <a:pt x="223085" y="234257"/>
                </a:lnTo>
                <a:lnTo>
                  <a:pt x="330240" y="234257"/>
                </a:lnTo>
                <a:lnTo>
                  <a:pt x="338741" y="231311"/>
                </a:lnTo>
                <a:lnTo>
                  <a:pt x="338607" y="230451"/>
                </a:lnTo>
                <a:lnTo>
                  <a:pt x="283675" y="230451"/>
                </a:lnTo>
                <a:lnTo>
                  <a:pt x="258307" y="230053"/>
                </a:lnTo>
                <a:lnTo>
                  <a:pt x="233521" y="223822"/>
                </a:lnTo>
                <a:lnTo>
                  <a:pt x="287298" y="170045"/>
                </a:lnTo>
                <a:lnTo>
                  <a:pt x="277721" y="160469"/>
                </a:lnTo>
                <a:close/>
              </a:path>
              <a:path w="440690" h="459739">
                <a:moveTo>
                  <a:pt x="330240" y="234257"/>
                </a:moveTo>
                <a:lnTo>
                  <a:pt x="223085" y="234257"/>
                </a:lnTo>
                <a:lnTo>
                  <a:pt x="250825" y="243212"/>
                </a:lnTo>
                <a:lnTo>
                  <a:pt x="279348" y="245706"/>
                </a:lnTo>
                <a:lnTo>
                  <a:pt x="308653" y="241739"/>
                </a:lnTo>
                <a:lnTo>
                  <a:pt x="330240" y="234257"/>
                </a:lnTo>
                <a:close/>
              </a:path>
              <a:path w="440690" h="459739">
                <a:moveTo>
                  <a:pt x="336163" y="213753"/>
                </a:moveTo>
                <a:lnTo>
                  <a:pt x="309627" y="225018"/>
                </a:lnTo>
                <a:lnTo>
                  <a:pt x="283675" y="230451"/>
                </a:lnTo>
                <a:lnTo>
                  <a:pt x="338607" y="230451"/>
                </a:lnTo>
                <a:lnTo>
                  <a:pt x="337737" y="224803"/>
                </a:lnTo>
                <a:lnTo>
                  <a:pt x="337063" y="220220"/>
                </a:lnTo>
                <a:lnTo>
                  <a:pt x="336163" y="213753"/>
                </a:lnTo>
                <a:close/>
              </a:path>
              <a:path w="440690" h="459739">
                <a:moveTo>
                  <a:pt x="210930" y="135177"/>
                </a:moveTo>
                <a:lnTo>
                  <a:pt x="206495" y="159149"/>
                </a:lnTo>
                <a:lnTo>
                  <a:pt x="200433" y="182077"/>
                </a:lnTo>
                <a:lnTo>
                  <a:pt x="192744" y="203962"/>
                </a:lnTo>
                <a:lnTo>
                  <a:pt x="183428" y="224803"/>
                </a:lnTo>
                <a:lnTo>
                  <a:pt x="188585" y="226195"/>
                </a:lnTo>
                <a:lnTo>
                  <a:pt x="193210" y="227628"/>
                </a:lnTo>
                <a:lnTo>
                  <a:pt x="197302" y="229101"/>
                </a:lnTo>
                <a:lnTo>
                  <a:pt x="206648" y="207354"/>
                </a:lnTo>
                <a:lnTo>
                  <a:pt x="214429" y="184717"/>
                </a:lnTo>
                <a:lnTo>
                  <a:pt x="220645" y="161189"/>
                </a:lnTo>
                <a:lnTo>
                  <a:pt x="225295" y="136772"/>
                </a:lnTo>
                <a:lnTo>
                  <a:pt x="210930" y="135177"/>
                </a:lnTo>
                <a:close/>
              </a:path>
              <a:path w="440690" h="459739">
                <a:moveTo>
                  <a:pt x="281527" y="69491"/>
                </a:moveTo>
                <a:lnTo>
                  <a:pt x="247886" y="103131"/>
                </a:lnTo>
                <a:lnTo>
                  <a:pt x="312957" y="168203"/>
                </a:lnTo>
                <a:lnTo>
                  <a:pt x="325849" y="182231"/>
                </a:lnTo>
                <a:lnTo>
                  <a:pt x="335917" y="195706"/>
                </a:lnTo>
                <a:lnTo>
                  <a:pt x="343161" y="208628"/>
                </a:lnTo>
                <a:lnTo>
                  <a:pt x="347581" y="220997"/>
                </a:lnTo>
                <a:lnTo>
                  <a:pt x="351756" y="220425"/>
                </a:lnTo>
                <a:lnTo>
                  <a:pt x="356216" y="220220"/>
                </a:lnTo>
                <a:lnTo>
                  <a:pt x="360904" y="220220"/>
                </a:lnTo>
                <a:lnTo>
                  <a:pt x="356106" y="206901"/>
                </a:lnTo>
                <a:lnTo>
                  <a:pt x="348778" y="193096"/>
                </a:lnTo>
                <a:lnTo>
                  <a:pt x="338979" y="178970"/>
                </a:lnTo>
                <a:lnTo>
                  <a:pt x="326709" y="164520"/>
                </a:lnTo>
                <a:lnTo>
                  <a:pt x="334934" y="156295"/>
                </a:lnTo>
                <a:lnTo>
                  <a:pt x="318728" y="156295"/>
                </a:lnTo>
                <a:lnTo>
                  <a:pt x="295769" y="133334"/>
                </a:lnTo>
                <a:lnTo>
                  <a:pt x="303872" y="125232"/>
                </a:lnTo>
                <a:lnTo>
                  <a:pt x="287666" y="125232"/>
                </a:lnTo>
                <a:lnTo>
                  <a:pt x="264829" y="102395"/>
                </a:lnTo>
                <a:lnTo>
                  <a:pt x="280790" y="86434"/>
                </a:lnTo>
                <a:lnTo>
                  <a:pt x="298470" y="86434"/>
                </a:lnTo>
                <a:lnTo>
                  <a:pt x="281527" y="69491"/>
                </a:lnTo>
                <a:close/>
              </a:path>
              <a:path w="440690" h="459739">
                <a:moveTo>
                  <a:pt x="360904" y="220220"/>
                </a:moveTo>
                <a:lnTo>
                  <a:pt x="356216" y="220220"/>
                </a:lnTo>
                <a:lnTo>
                  <a:pt x="360963" y="220384"/>
                </a:lnTo>
                <a:lnTo>
                  <a:pt x="360904" y="220220"/>
                </a:lnTo>
                <a:close/>
              </a:path>
              <a:path w="440690" h="459739">
                <a:moveTo>
                  <a:pt x="360472" y="148436"/>
                </a:moveTo>
                <a:lnTo>
                  <a:pt x="342792" y="148436"/>
                </a:lnTo>
                <a:lnTo>
                  <a:pt x="374674" y="180318"/>
                </a:lnTo>
                <a:lnTo>
                  <a:pt x="374879" y="184124"/>
                </a:lnTo>
                <a:lnTo>
                  <a:pt x="368985" y="190017"/>
                </a:lnTo>
                <a:lnTo>
                  <a:pt x="365476" y="193096"/>
                </a:lnTo>
                <a:lnTo>
                  <a:pt x="361087" y="196688"/>
                </a:lnTo>
                <a:lnTo>
                  <a:pt x="365097" y="199226"/>
                </a:lnTo>
                <a:lnTo>
                  <a:pt x="368616" y="201762"/>
                </a:lnTo>
                <a:lnTo>
                  <a:pt x="371645" y="204299"/>
                </a:lnTo>
                <a:lnTo>
                  <a:pt x="375328" y="200944"/>
                </a:lnTo>
                <a:lnTo>
                  <a:pt x="388243" y="182077"/>
                </a:lnTo>
                <a:lnTo>
                  <a:pt x="386662" y="176100"/>
                </a:lnTo>
                <a:lnTo>
                  <a:pt x="382081" y="170045"/>
                </a:lnTo>
                <a:lnTo>
                  <a:pt x="360472" y="148436"/>
                </a:lnTo>
                <a:close/>
              </a:path>
              <a:path w="440690" h="459739">
                <a:moveTo>
                  <a:pt x="329410" y="117374"/>
                </a:moveTo>
                <a:lnTo>
                  <a:pt x="311731" y="117374"/>
                </a:lnTo>
                <a:lnTo>
                  <a:pt x="334690" y="140333"/>
                </a:lnTo>
                <a:lnTo>
                  <a:pt x="318728" y="156295"/>
                </a:lnTo>
                <a:lnTo>
                  <a:pt x="334934" y="156295"/>
                </a:lnTo>
                <a:lnTo>
                  <a:pt x="342792" y="148436"/>
                </a:lnTo>
                <a:lnTo>
                  <a:pt x="360472" y="148436"/>
                </a:lnTo>
                <a:lnTo>
                  <a:pt x="329410" y="117374"/>
                </a:lnTo>
                <a:close/>
              </a:path>
              <a:path w="440690" h="459739">
                <a:moveTo>
                  <a:pt x="414004" y="112831"/>
                </a:moveTo>
                <a:lnTo>
                  <a:pt x="395832" y="112831"/>
                </a:lnTo>
                <a:lnTo>
                  <a:pt x="431438" y="148436"/>
                </a:lnTo>
                <a:lnTo>
                  <a:pt x="440524" y="139350"/>
                </a:lnTo>
                <a:lnTo>
                  <a:pt x="414004" y="112831"/>
                </a:lnTo>
                <a:close/>
              </a:path>
              <a:path w="440690" h="459739">
                <a:moveTo>
                  <a:pt x="382696" y="81523"/>
                </a:moveTo>
                <a:lnTo>
                  <a:pt x="364524" y="81523"/>
                </a:lnTo>
                <a:lnTo>
                  <a:pt x="386747" y="103746"/>
                </a:lnTo>
                <a:lnTo>
                  <a:pt x="354579" y="135914"/>
                </a:lnTo>
                <a:lnTo>
                  <a:pt x="363665" y="144998"/>
                </a:lnTo>
                <a:lnTo>
                  <a:pt x="395832" y="112831"/>
                </a:lnTo>
                <a:lnTo>
                  <a:pt x="414004" y="112831"/>
                </a:lnTo>
                <a:lnTo>
                  <a:pt x="404918" y="103746"/>
                </a:lnTo>
                <a:lnTo>
                  <a:pt x="414003" y="94660"/>
                </a:lnTo>
                <a:lnTo>
                  <a:pt x="395832" y="94660"/>
                </a:lnTo>
                <a:lnTo>
                  <a:pt x="382696" y="81523"/>
                </a:lnTo>
                <a:close/>
              </a:path>
              <a:path w="440690" h="459739">
                <a:moveTo>
                  <a:pt x="298470" y="86434"/>
                </a:moveTo>
                <a:lnTo>
                  <a:pt x="280790" y="86434"/>
                </a:lnTo>
                <a:lnTo>
                  <a:pt x="303627" y="109270"/>
                </a:lnTo>
                <a:lnTo>
                  <a:pt x="287666" y="125232"/>
                </a:lnTo>
                <a:lnTo>
                  <a:pt x="303872" y="125232"/>
                </a:lnTo>
                <a:lnTo>
                  <a:pt x="311731" y="117374"/>
                </a:lnTo>
                <a:lnTo>
                  <a:pt x="329410" y="117374"/>
                </a:lnTo>
                <a:lnTo>
                  <a:pt x="298470" y="86434"/>
                </a:lnTo>
                <a:close/>
              </a:path>
              <a:path w="440690" h="459739">
                <a:moveTo>
                  <a:pt x="320080" y="18907"/>
                </a:moveTo>
                <a:lnTo>
                  <a:pt x="310994" y="27992"/>
                </a:lnTo>
                <a:lnTo>
                  <a:pt x="355439" y="72438"/>
                </a:lnTo>
                <a:lnTo>
                  <a:pt x="327200" y="100676"/>
                </a:lnTo>
                <a:lnTo>
                  <a:pt x="336286" y="109762"/>
                </a:lnTo>
                <a:lnTo>
                  <a:pt x="364524" y="81523"/>
                </a:lnTo>
                <a:lnTo>
                  <a:pt x="382696" y="81523"/>
                </a:lnTo>
                <a:lnTo>
                  <a:pt x="373610" y="72438"/>
                </a:lnTo>
                <a:lnTo>
                  <a:pt x="382695" y="63352"/>
                </a:lnTo>
                <a:lnTo>
                  <a:pt x="364524" y="63352"/>
                </a:lnTo>
                <a:lnTo>
                  <a:pt x="320080" y="18907"/>
                </a:lnTo>
                <a:close/>
              </a:path>
              <a:path w="440690" h="459739">
                <a:moveTo>
                  <a:pt x="430702" y="59791"/>
                </a:moveTo>
                <a:lnTo>
                  <a:pt x="395832" y="94660"/>
                </a:lnTo>
                <a:lnTo>
                  <a:pt x="414003" y="94660"/>
                </a:lnTo>
                <a:lnTo>
                  <a:pt x="439786" y="68877"/>
                </a:lnTo>
                <a:lnTo>
                  <a:pt x="430702" y="59791"/>
                </a:lnTo>
                <a:close/>
              </a:path>
              <a:path w="440690" h="459739">
                <a:moveTo>
                  <a:pt x="295769" y="59423"/>
                </a:moveTo>
                <a:lnTo>
                  <a:pt x="292823" y="71455"/>
                </a:lnTo>
                <a:lnTo>
                  <a:pt x="302407" y="73565"/>
                </a:lnTo>
                <a:lnTo>
                  <a:pt x="312620" y="76090"/>
                </a:lnTo>
                <a:lnTo>
                  <a:pt x="323463" y="79029"/>
                </a:lnTo>
                <a:lnTo>
                  <a:pt x="334935" y="82382"/>
                </a:lnTo>
                <a:lnTo>
                  <a:pt x="338004" y="68753"/>
                </a:lnTo>
                <a:lnTo>
                  <a:pt x="327768" y="66191"/>
                </a:lnTo>
                <a:lnTo>
                  <a:pt x="317317" y="63781"/>
                </a:lnTo>
                <a:lnTo>
                  <a:pt x="306651" y="61525"/>
                </a:lnTo>
                <a:lnTo>
                  <a:pt x="295769" y="59423"/>
                </a:lnTo>
                <a:close/>
              </a:path>
              <a:path w="440690" h="459739">
                <a:moveTo>
                  <a:pt x="395709" y="32166"/>
                </a:moveTo>
                <a:lnTo>
                  <a:pt x="364524" y="63352"/>
                </a:lnTo>
                <a:lnTo>
                  <a:pt x="382695" y="63352"/>
                </a:lnTo>
                <a:lnTo>
                  <a:pt x="404795" y="41252"/>
                </a:lnTo>
                <a:lnTo>
                  <a:pt x="395709" y="32166"/>
                </a:lnTo>
                <a:close/>
              </a:path>
              <a:path w="440690" h="459739">
                <a:moveTo>
                  <a:pt x="365998" y="0"/>
                </a:moveTo>
                <a:lnTo>
                  <a:pt x="352001" y="3436"/>
                </a:lnTo>
                <a:lnTo>
                  <a:pt x="354955" y="13880"/>
                </a:lnTo>
                <a:lnTo>
                  <a:pt x="357557" y="24462"/>
                </a:lnTo>
                <a:lnTo>
                  <a:pt x="359805" y="35183"/>
                </a:lnTo>
                <a:lnTo>
                  <a:pt x="361700" y="46041"/>
                </a:lnTo>
                <a:lnTo>
                  <a:pt x="374960" y="44076"/>
                </a:lnTo>
                <a:lnTo>
                  <a:pt x="372811" y="32166"/>
                </a:lnTo>
                <a:lnTo>
                  <a:pt x="370755" y="21638"/>
                </a:lnTo>
                <a:lnTo>
                  <a:pt x="368445" y="10719"/>
                </a:lnTo>
                <a:lnTo>
                  <a:pt x="365998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2055628" y="4498145"/>
            <a:ext cx="714808" cy="72263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3505423" y="4496852"/>
            <a:ext cx="589280" cy="588010"/>
          </a:xfrm>
          <a:custGeom>
            <a:rect l="l" t="t" r="r" b="b"/>
            <a:pathLst>
              <a:path w="589279" h="588010">
                <a:moveTo>
                  <a:pt x="9085" y="461010"/>
                </a:moveTo>
                <a:lnTo>
                  <a:pt x="0" y="469900"/>
                </a:lnTo>
                <a:lnTo>
                  <a:pt x="119094" y="588010"/>
                </a:lnTo>
                <a:lnTo>
                  <a:pt x="128179" y="579120"/>
                </a:lnTo>
                <a:lnTo>
                  <a:pt x="40516" y="491490"/>
                </a:lnTo>
                <a:lnTo>
                  <a:pt x="67036" y="491490"/>
                </a:lnTo>
                <a:lnTo>
                  <a:pt x="68141" y="487680"/>
                </a:lnTo>
                <a:lnTo>
                  <a:pt x="36465" y="487680"/>
                </a:lnTo>
                <a:lnTo>
                  <a:pt x="9085" y="461010"/>
                </a:lnTo>
                <a:close/>
              </a:path>
              <a:path w="589279" h="588010">
                <a:moveTo>
                  <a:pt x="68510" y="405130"/>
                </a:moveTo>
                <a:lnTo>
                  <a:pt x="54758" y="412750"/>
                </a:lnTo>
                <a:lnTo>
                  <a:pt x="57689" y="417830"/>
                </a:lnTo>
                <a:lnTo>
                  <a:pt x="60467" y="424180"/>
                </a:lnTo>
                <a:lnTo>
                  <a:pt x="63092" y="430530"/>
                </a:lnTo>
                <a:lnTo>
                  <a:pt x="65563" y="435610"/>
                </a:lnTo>
                <a:lnTo>
                  <a:pt x="44199" y="457200"/>
                </a:lnTo>
                <a:lnTo>
                  <a:pt x="147455" y="560070"/>
                </a:lnTo>
                <a:lnTo>
                  <a:pt x="156541" y="551180"/>
                </a:lnTo>
                <a:lnTo>
                  <a:pt x="147332" y="542290"/>
                </a:lnTo>
                <a:lnTo>
                  <a:pt x="156120" y="533400"/>
                </a:lnTo>
                <a:lnTo>
                  <a:pt x="138738" y="533400"/>
                </a:lnTo>
                <a:lnTo>
                  <a:pt x="102764" y="497840"/>
                </a:lnTo>
                <a:lnTo>
                  <a:pt x="111552" y="488950"/>
                </a:lnTo>
                <a:lnTo>
                  <a:pt x="93924" y="488950"/>
                </a:lnTo>
                <a:lnTo>
                  <a:pt x="62125" y="457200"/>
                </a:lnTo>
                <a:lnTo>
                  <a:pt x="93510" y="425450"/>
                </a:lnTo>
                <a:lnTo>
                  <a:pt x="75876" y="425450"/>
                </a:lnTo>
                <a:lnTo>
                  <a:pt x="73585" y="419100"/>
                </a:lnTo>
                <a:lnTo>
                  <a:pt x="71128" y="411480"/>
                </a:lnTo>
                <a:lnTo>
                  <a:pt x="68510" y="405130"/>
                </a:lnTo>
                <a:close/>
              </a:path>
              <a:path w="589279" h="588010">
                <a:moveTo>
                  <a:pt x="25906" y="502920"/>
                </a:moveTo>
                <a:lnTo>
                  <a:pt x="16452" y="509270"/>
                </a:lnTo>
                <a:lnTo>
                  <a:pt x="23880" y="519430"/>
                </a:lnTo>
                <a:lnTo>
                  <a:pt x="30571" y="528320"/>
                </a:lnTo>
                <a:lnTo>
                  <a:pt x="36526" y="537210"/>
                </a:lnTo>
                <a:lnTo>
                  <a:pt x="41744" y="544830"/>
                </a:lnTo>
                <a:lnTo>
                  <a:pt x="46000" y="542290"/>
                </a:lnTo>
                <a:lnTo>
                  <a:pt x="49397" y="541020"/>
                </a:lnTo>
                <a:lnTo>
                  <a:pt x="51935" y="539750"/>
                </a:lnTo>
                <a:lnTo>
                  <a:pt x="38920" y="519430"/>
                </a:lnTo>
                <a:lnTo>
                  <a:pt x="32413" y="510540"/>
                </a:lnTo>
                <a:lnTo>
                  <a:pt x="25906" y="502920"/>
                </a:lnTo>
                <a:close/>
              </a:path>
              <a:path w="589279" h="588010">
                <a:moveTo>
                  <a:pt x="171225" y="447040"/>
                </a:moveTo>
                <a:lnTo>
                  <a:pt x="152980" y="447040"/>
                </a:lnTo>
                <a:lnTo>
                  <a:pt x="188954" y="482600"/>
                </a:lnTo>
                <a:lnTo>
                  <a:pt x="138738" y="533400"/>
                </a:lnTo>
                <a:lnTo>
                  <a:pt x="156120" y="533400"/>
                </a:lnTo>
                <a:lnTo>
                  <a:pt x="197548" y="491490"/>
                </a:lnTo>
                <a:lnTo>
                  <a:pt x="215841" y="491490"/>
                </a:lnTo>
                <a:lnTo>
                  <a:pt x="171225" y="447040"/>
                </a:lnTo>
                <a:close/>
              </a:path>
              <a:path w="589279" h="588010">
                <a:moveTo>
                  <a:pt x="215841" y="491490"/>
                </a:moveTo>
                <a:lnTo>
                  <a:pt x="197548" y="491490"/>
                </a:lnTo>
                <a:lnTo>
                  <a:pt x="206757" y="500380"/>
                </a:lnTo>
                <a:lnTo>
                  <a:pt x="215841" y="491490"/>
                </a:lnTo>
                <a:close/>
              </a:path>
              <a:path w="589279" h="588010">
                <a:moveTo>
                  <a:pt x="67036" y="491490"/>
                </a:moveTo>
                <a:lnTo>
                  <a:pt x="40516" y="491490"/>
                </a:lnTo>
                <a:lnTo>
                  <a:pt x="48129" y="492760"/>
                </a:lnTo>
                <a:lnTo>
                  <a:pt x="56231" y="495300"/>
                </a:lnTo>
                <a:lnTo>
                  <a:pt x="64827" y="499110"/>
                </a:lnTo>
                <a:lnTo>
                  <a:pt x="67036" y="491490"/>
                </a:lnTo>
                <a:close/>
              </a:path>
              <a:path w="589279" h="588010">
                <a:moveTo>
                  <a:pt x="130433" y="406400"/>
                </a:moveTo>
                <a:lnTo>
                  <a:pt x="112341" y="406400"/>
                </a:lnTo>
                <a:lnTo>
                  <a:pt x="144139" y="438150"/>
                </a:lnTo>
                <a:lnTo>
                  <a:pt x="93924" y="488950"/>
                </a:lnTo>
                <a:lnTo>
                  <a:pt x="111552" y="488950"/>
                </a:lnTo>
                <a:lnTo>
                  <a:pt x="152980" y="447040"/>
                </a:lnTo>
                <a:lnTo>
                  <a:pt x="171225" y="447040"/>
                </a:lnTo>
                <a:lnTo>
                  <a:pt x="130433" y="406400"/>
                </a:lnTo>
                <a:close/>
              </a:path>
              <a:path w="589279" h="588010">
                <a:moveTo>
                  <a:pt x="39043" y="480060"/>
                </a:moveTo>
                <a:lnTo>
                  <a:pt x="36465" y="487680"/>
                </a:lnTo>
                <a:lnTo>
                  <a:pt x="68141" y="487680"/>
                </a:lnTo>
                <a:lnTo>
                  <a:pt x="68510" y="486410"/>
                </a:lnTo>
                <a:lnTo>
                  <a:pt x="61189" y="483870"/>
                </a:lnTo>
                <a:lnTo>
                  <a:pt x="39043" y="480060"/>
                </a:lnTo>
                <a:close/>
              </a:path>
              <a:path w="589279" h="588010">
                <a:moveTo>
                  <a:pt x="157154" y="335280"/>
                </a:moveTo>
                <a:lnTo>
                  <a:pt x="125601" y="367030"/>
                </a:lnTo>
                <a:lnTo>
                  <a:pt x="214368" y="455930"/>
                </a:lnTo>
                <a:lnTo>
                  <a:pt x="223208" y="447040"/>
                </a:lnTo>
                <a:lnTo>
                  <a:pt x="212158" y="435610"/>
                </a:lnTo>
                <a:lnTo>
                  <a:pt x="220987" y="426720"/>
                </a:lnTo>
                <a:lnTo>
                  <a:pt x="203441" y="426720"/>
                </a:lnTo>
                <a:lnTo>
                  <a:pt x="143158" y="367030"/>
                </a:lnTo>
                <a:lnTo>
                  <a:pt x="157031" y="353060"/>
                </a:lnTo>
                <a:lnTo>
                  <a:pt x="174916" y="353060"/>
                </a:lnTo>
                <a:lnTo>
                  <a:pt x="157154" y="335280"/>
                </a:lnTo>
                <a:close/>
              </a:path>
              <a:path w="589279" h="588010">
                <a:moveTo>
                  <a:pt x="243417" y="421640"/>
                </a:moveTo>
                <a:lnTo>
                  <a:pt x="226032" y="421640"/>
                </a:lnTo>
                <a:lnTo>
                  <a:pt x="235854" y="431800"/>
                </a:lnTo>
                <a:lnTo>
                  <a:pt x="244694" y="422910"/>
                </a:lnTo>
                <a:lnTo>
                  <a:pt x="243417" y="421640"/>
                </a:lnTo>
                <a:close/>
              </a:path>
              <a:path w="589279" h="588010">
                <a:moveTo>
                  <a:pt x="174916" y="353060"/>
                </a:moveTo>
                <a:lnTo>
                  <a:pt x="157031" y="353060"/>
                </a:lnTo>
                <a:lnTo>
                  <a:pt x="217316" y="412750"/>
                </a:lnTo>
                <a:lnTo>
                  <a:pt x="203441" y="426720"/>
                </a:lnTo>
                <a:lnTo>
                  <a:pt x="220987" y="426720"/>
                </a:lnTo>
                <a:lnTo>
                  <a:pt x="226032" y="421640"/>
                </a:lnTo>
                <a:lnTo>
                  <a:pt x="243417" y="421640"/>
                </a:lnTo>
                <a:lnTo>
                  <a:pt x="219157" y="397510"/>
                </a:lnTo>
                <a:lnTo>
                  <a:pt x="230537" y="397510"/>
                </a:lnTo>
                <a:lnTo>
                  <a:pt x="230579" y="396240"/>
                </a:lnTo>
                <a:lnTo>
                  <a:pt x="218052" y="396240"/>
                </a:lnTo>
                <a:lnTo>
                  <a:pt x="174916" y="353060"/>
                </a:lnTo>
                <a:close/>
              </a:path>
              <a:path w="589279" h="588010">
                <a:moveTo>
                  <a:pt x="112586" y="388620"/>
                </a:moveTo>
                <a:lnTo>
                  <a:pt x="75876" y="425450"/>
                </a:lnTo>
                <a:lnTo>
                  <a:pt x="93510" y="425450"/>
                </a:lnTo>
                <a:lnTo>
                  <a:pt x="112341" y="406400"/>
                </a:lnTo>
                <a:lnTo>
                  <a:pt x="130433" y="406400"/>
                </a:lnTo>
                <a:lnTo>
                  <a:pt x="112586" y="388620"/>
                </a:lnTo>
                <a:close/>
              </a:path>
              <a:path w="589279" h="588010">
                <a:moveTo>
                  <a:pt x="239415" y="378460"/>
                </a:moveTo>
                <a:lnTo>
                  <a:pt x="230821" y="386080"/>
                </a:lnTo>
                <a:lnTo>
                  <a:pt x="261269" y="416560"/>
                </a:lnTo>
                <a:lnTo>
                  <a:pt x="277844" y="400050"/>
                </a:lnTo>
                <a:lnTo>
                  <a:pt x="262006" y="400050"/>
                </a:lnTo>
                <a:lnTo>
                  <a:pt x="239415" y="378460"/>
                </a:lnTo>
                <a:close/>
              </a:path>
              <a:path w="589279" h="588010">
                <a:moveTo>
                  <a:pt x="230537" y="397510"/>
                </a:moveTo>
                <a:lnTo>
                  <a:pt x="223168" y="397510"/>
                </a:lnTo>
                <a:lnTo>
                  <a:pt x="226932" y="398780"/>
                </a:lnTo>
                <a:lnTo>
                  <a:pt x="230452" y="400050"/>
                </a:lnTo>
                <a:lnTo>
                  <a:pt x="230537" y="397510"/>
                </a:lnTo>
                <a:close/>
              </a:path>
              <a:path w="589279" h="588010">
                <a:moveTo>
                  <a:pt x="303136" y="359410"/>
                </a:moveTo>
                <a:lnTo>
                  <a:pt x="262006" y="400050"/>
                </a:lnTo>
                <a:lnTo>
                  <a:pt x="277844" y="400050"/>
                </a:lnTo>
                <a:lnTo>
                  <a:pt x="310993" y="367030"/>
                </a:lnTo>
                <a:lnTo>
                  <a:pt x="303136" y="359410"/>
                </a:lnTo>
                <a:close/>
              </a:path>
              <a:path w="589279" h="588010">
                <a:moveTo>
                  <a:pt x="298571" y="318770"/>
                </a:moveTo>
                <a:lnTo>
                  <a:pt x="280545" y="318770"/>
                </a:lnTo>
                <a:lnTo>
                  <a:pt x="292884" y="331470"/>
                </a:lnTo>
                <a:lnTo>
                  <a:pt x="302767" y="342900"/>
                </a:lnTo>
                <a:lnTo>
                  <a:pt x="310196" y="350520"/>
                </a:lnTo>
                <a:lnTo>
                  <a:pt x="320161" y="363220"/>
                </a:lnTo>
                <a:lnTo>
                  <a:pt x="320243" y="368300"/>
                </a:lnTo>
                <a:lnTo>
                  <a:pt x="315414" y="373380"/>
                </a:lnTo>
                <a:lnTo>
                  <a:pt x="310219" y="378460"/>
                </a:lnTo>
                <a:lnTo>
                  <a:pt x="305316" y="382270"/>
                </a:lnTo>
                <a:lnTo>
                  <a:pt x="300704" y="387350"/>
                </a:lnTo>
                <a:lnTo>
                  <a:pt x="296383" y="389890"/>
                </a:lnTo>
                <a:lnTo>
                  <a:pt x="299902" y="392430"/>
                </a:lnTo>
                <a:lnTo>
                  <a:pt x="303463" y="396240"/>
                </a:lnTo>
                <a:lnTo>
                  <a:pt x="307065" y="398780"/>
                </a:lnTo>
                <a:lnTo>
                  <a:pt x="311408" y="394970"/>
                </a:lnTo>
                <a:lnTo>
                  <a:pt x="316089" y="389890"/>
                </a:lnTo>
                <a:lnTo>
                  <a:pt x="326463" y="379730"/>
                </a:lnTo>
                <a:lnTo>
                  <a:pt x="331244" y="373380"/>
                </a:lnTo>
                <a:lnTo>
                  <a:pt x="333063" y="367030"/>
                </a:lnTo>
                <a:lnTo>
                  <a:pt x="331920" y="359410"/>
                </a:lnTo>
                <a:lnTo>
                  <a:pt x="327814" y="351790"/>
                </a:lnTo>
                <a:lnTo>
                  <a:pt x="322742" y="345440"/>
                </a:lnTo>
                <a:lnTo>
                  <a:pt x="313418" y="335280"/>
                </a:lnTo>
                <a:lnTo>
                  <a:pt x="299844" y="320040"/>
                </a:lnTo>
                <a:lnTo>
                  <a:pt x="298571" y="318770"/>
                </a:lnTo>
                <a:close/>
              </a:path>
              <a:path w="589279" h="588010">
                <a:moveTo>
                  <a:pt x="224682" y="345440"/>
                </a:moveTo>
                <a:lnTo>
                  <a:pt x="213141" y="350520"/>
                </a:lnTo>
                <a:lnTo>
                  <a:pt x="215681" y="361950"/>
                </a:lnTo>
                <a:lnTo>
                  <a:pt x="217407" y="373380"/>
                </a:lnTo>
                <a:lnTo>
                  <a:pt x="218110" y="383540"/>
                </a:lnTo>
                <a:lnTo>
                  <a:pt x="218165" y="387350"/>
                </a:lnTo>
                <a:lnTo>
                  <a:pt x="218052" y="396240"/>
                </a:lnTo>
                <a:lnTo>
                  <a:pt x="230579" y="396240"/>
                </a:lnTo>
                <a:lnTo>
                  <a:pt x="230455" y="382270"/>
                </a:lnTo>
                <a:lnTo>
                  <a:pt x="230153" y="377190"/>
                </a:lnTo>
                <a:lnTo>
                  <a:pt x="229348" y="369570"/>
                </a:lnTo>
                <a:lnTo>
                  <a:pt x="242147" y="356870"/>
                </a:lnTo>
                <a:lnTo>
                  <a:pt x="227260" y="356870"/>
                </a:lnTo>
                <a:lnTo>
                  <a:pt x="226442" y="353060"/>
                </a:lnTo>
                <a:lnTo>
                  <a:pt x="224682" y="345440"/>
                </a:lnTo>
                <a:close/>
              </a:path>
              <a:path w="589279" h="588010">
                <a:moveTo>
                  <a:pt x="263725" y="342900"/>
                </a:moveTo>
                <a:lnTo>
                  <a:pt x="252430" y="347980"/>
                </a:lnTo>
                <a:lnTo>
                  <a:pt x="254954" y="358140"/>
                </a:lnTo>
                <a:lnTo>
                  <a:pt x="256389" y="369570"/>
                </a:lnTo>
                <a:lnTo>
                  <a:pt x="256734" y="379730"/>
                </a:lnTo>
                <a:lnTo>
                  <a:pt x="255990" y="389890"/>
                </a:lnTo>
                <a:lnTo>
                  <a:pt x="268390" y="389890"/>
                </a:lnTo>
                <a:lnTo>
                  <a:pt x="268599" y="384810"/>
                </a:lnTo>
                <a:lnTo>
                  <a:pt x="268574" y="375920"/>
                </a:lnTo>
                <a:lnTo>
                  <a:pt x="268160" y="369570"/>
                </a:lnTo>
                <a:lnTo>
                  <a:pt x="267408" y="361950"/>
                </a:lnTo>
                <a:lnTo>
                  <a:pt x="274069" y="360680"/>
                </a:lnTo>
                <a:lnTo>
                  <a:pt x="288679" y="360680"/>
                </a:lnTo>
                <a:lnTo>
                  <a:pt x="296628" y="359410"/>
                </a:lnTo>
                <a:lnTo>
                  <a:pt x="295728" y="351790"/>
                </a:lnTo>
                <a:lnTo>
                  <a:pt x="265689" y="351790"/>
                </a:lnTo>
                <a:lnTo>
                  <a:pt x="263725" y="342900"/>
                </a:lnTo>
                <a:close/>
              </a:path>
              <a:path w="589279" h="588010">
                <a:moveTo>
                  <a:pt x="222963" y="255270"/>
                </a:moveTo>
                <a:lnTo>
                  <a:pt x="160837" y="317500"/>
                </a:lnTo>
                <a:lnTo>
                  <a:pt x="203441" y="359410"/>
                </a:lnTo>
                <a:lnTo>
                  <a:pt x="213018" y="350520"/>
                </a:lnTo>
                <a:lnTo>
                  <a:pt x="220613" y="342900"/>
                </a:lnTo>
                <a:lnTo>
                  <a:pt x="204424" y="342900"/>
                </a:lnTo>
                <a:lnTo>
                  <a:pt x="194724" y="332740"/>
                </a:lnTo>
                <a:lnTo>
                  <a:pt x="202343" y="325120"/>
                </a:lnTo>
                <a:lnTo>
                  <a:pt x="187112" y="325120"/>
                </a:lnTo>
                <a:lnTo>
                  <a:pt x="177535" y="316230"/>
                </a:lnTo>
                <a:lnTo>
                  <a:pt x="221980" y="271780"/>
                </a:lnTo>
                <a:lnTo>
                  <a:pt x="239456" y="271780"/>
                </a:lnTo>
                <a:lnTo>
                  <a:pt x="222963" y="255270"/>
                </a:lnTo>
                <a:close/>
              </a:path>
              <a:path w="589279" h="588010">
                <a:moveTo>
                  <a:pt x="282018" y="302260"/>
                </a:moveTo>
                <a:lnTo>
                  <a:pt x="227260" y="356870"/>
                </a:lnTo>
                <a:lnTo>
                  <a:pt x="242147" y="356870"/>
                </a:lnTo>
                <a:lnTo>
                  <a:pt x="280545" y="318770"/>
                </a:lnTo>
                <a:lnTo>
                  <a:pt x="298571" y="318770"/>
                </a:lnTo>
                <a:lnTo>
                  <a:pt x="282018" y="302260"/>
                </a:lnTo>
                <a:close/>
              </a:path>
              <a:path w="589279" h="588010">
                <a:moveTo>
                  <a:pt x="295278" y="347980"/>
                </a:moveTo>
                <a:lnTo>
                  <a:pt x="287720" y="347980"/>
                </a:lnTo>
                <a:lnTo>
                  <a:pt x="265689" y="351790"/>
                </a:lnTo>
                <a:lnTo>
                  <a:pt x="295728" y="351790"/>
                </a:lnTo>
                <a:lnTo>
                  <a:pt x="295278" y="347980"/>
                </a:lnTo>
                <a:close/>
              </a:path>
              <a:path w="589279" h="588010">
                <a:moveTo>
                  <a:pt x="296260" y="175260"/>
                </a:moveTo>
                <a:lnTo>
                  <a:pt x="285088" y="186690"/>
                </a:lnTo>
                <a:lnTo>
                  <a:pt x="386501" y="288290"/>
                </a:lnTo>
                <a:lnTo>
                  <a:pt x="338373" y="336550"/>
                </a:lnTo>
                <a:lnTo>
                  <a:pt x="348195" y="345440"/>
                </a:lnTo>
                <a:lnTo>
                  <a:pt x="416822" y="276860"/>
                </a:lnTo>
                <a:lnTo>
                  <a:pt x="397675" y="276860"/>
                </a:lnTo>
                <a:lnTo>
                  <a:pt x="343039" y="222250"/>
                </a:lnTo>
                <a:lnTo>
                  <a:pt x="353131" y="212090"/>
                </a:lnTo>
                <a:lnTo>
                  <a:pt x="333217" y="212090"/>
                </a:lnTo>
                <a:lnTo>
                  <a:pt x="296260" y="175260"/>
                </a:lnTo>
                <a:close/>
              </a:path>
              <a:path w="589279" h="588010">
                <a:moveTo>
                  <a:pt x="255949" y="288290"/>
                </a:moveTo>
                <a:lnTo>
                  <a:pt x="239170" y="288290"/>
                </a:lnTo>
                <a:lnTo>
                  <a:pt x="248869" y="298450"/>
                </a:lnTo>
                <a:lnTo>
                  <a:pt x="204424" y="342900"/>
                </a:lnTo>
                <a:lnTo>
                  <a:pt x="220613" y="342900"/>
                </a:lnTo>
                <a:lnTo>
                  <a:pt x="256726" y="306070"/>
                </a:lnTo>
                <a:lnTo>
                  <a:pt x="263585" y="306070"/>
                </a:lnTo>
                <a:lnTo>
                  <a:pt x="268636" y="300990"/>
                </a:lnTo>
                <a:lnTo>
                  <a:pt x="255949" y="288290"/>
                </a:lnTo>
                <a:close/>
              </a:path>
              <a:path w="589279" h="588010">
                <a:moveTo>
                  <a:pt x="239456" y="271780"/>
                </a:moveTo>
                <a:lnTo>
                  <a:pt x="221980" y="271780"/>
                </a:lnTo>
                <a:lnTo>
                  <a:pt x="231557" y="280670"/>
                </a:lnTo>
                <a:lnTo>
                  <a:pt x="187112" y="325120"/>
                </a:lnTo>
                <a:lnTo>
                  <a:pt x="202343" y="325120"/>
                </a:lnTo>
                <a:lnTo>
                  <a:pt x="239170" y="288290"/>
                </a:lnTo>
                <a:lnTo>
                  <a:pt x="255949" y="288290"/>
                </a:lnTo>
                <a:lnTo>
                  <a:pt x="239456" y="271780"/>
                </a:lnTo>
                <a:close/>
              </a:path>
              <a:path w="589279" h="588010">
                <a:moveTo>
                  <a:pt x="263585" y="306070"/>
                </a:moveTo>
                <a:lnTo>
                  <a:pt x="256726" y="306070"/>
                </a:lnTo>
                <a:lnTo>
                  <a:pt x="259796" y="309880"/>
                </a:lnTo>
                <a:lnTo>
                  <a:pt x="263585" y="306070"/>
                </a:lnTo>
                <a:close/>
              </a:path>
              <a:path w="589279" h="588010">
                <a:moveTo>
                  <a:pt x="457835" y="215900"/>
                </a:moveTo>
                <a:lnTo>
                  <a:pt x="397675" y="276860"/>
                </a:lnTo>
                <a:lnTo>
                  <a:pt x="416822" y="276860"/>
                </a:lnTo>
                <a:lnTo>
                  <a:pt x="467657" y="226060"/>
                </a:lnTo>
                <a:lnTo>
                  <a:pt x="457835" y="215900"/>
                </a:lnTo>
                <a:close/>
              </a:path>
              <a:path w="589279" h="588010">
                <a:moveTo>
                  <a:pt x="462625" y="165100"/>
                </a:moveTo>
                <a:lnTo>
                  <a:pt x="448012" y="165100"/>
                </a:lnTo>
                <a:lnTo>
                  <a:pt x="457751" y="177800"/>
                </a:lnTo>
                <a:lnTo>
                  <a:pt x="465355" y="190500"/>
                </a:lnTo>
                <a:lnTo>
                  <a:pt x="470827" y="205740"/>
                </a:lnTo>
                <a:lnTo>
                  <a:pt x="474164" y="220980"/>
                </a:lnTo>
                <a:lnTo>
                  <a:pt x="476620" y="220980"/>
                </a:lnTo>
                <a:lnTo>
                  <a:pt x="481040" y="222250"/>
                </a:lnTo>
                <a:lnTo>
                  <a:pt x="487424" y="222250"/>
                </a:lnTo>
                <a:lnTo>
                  <a:pt x="483173" y="203200"/>
                </a:lnTo>
                <a:lnTo>
                  <a:pt x="474349" y="182880"/>
                </a:lnTo>
                <a:lnTo>
                  <a:pt x="462625" y="165100"/>
                </a:lnTo>
                <a:close/>
              </a:path>
              <a:path w="589279" h="588010">
                <a:moveTo>
                  <a:pt x="383678" y="161290"/>
                </a:moveTo>
                <a:lnTo>
                  <a:pt x="333217" y="212090"/>
                </a:lnTo>
                <a:lnTo>
                  <a:pt x="353131" y="212090"/>
                </a:lnTo>
                <a:lnTo>
                  <a:pt x="393500" y="171450"/>
                </a:lnTo>
                <a:lnTo>
                  <a:pt x="383678" y="161290"/>
                </a:lnTo>
                <a:close/>
              </a:path>
              <a:path w="589279" h="588010">
                <a:moveTo>
                  <a:pt x="444698" y="76200"/>
                </a:moveTo>
                <a:lnTo>
                  <a:pt x="416827" y="104140"/>
                </a:lnTo>
                <a:lnTo>
                  <a:pt x="511980" y="198120"/>
                </a:lnTo>
                <a:lnTo>
                  <a:pt x="519592" y="190500"/>
                </a:lnTo>
                <a:lnTo>
                  <a:pt x="490002" y="161290"/>
                </a:lnTo>
                <a:lnTo>
                  <a:pt x="502157" y="161290"/>
                </a:lnTo>
                <a:lnTo>
                  <a:pt x="503508" y="160020"/>
                </a:lnTo>
                <a:lnTo>
                  <a:pt x="488161" y="160020"/>
                </a:lnTo>
                <a:lnTo>
                  <a:pt x="431561" y="102870"/>
                </a:lnTo>
                <a:lnTo>
                  <a:pt x="443716" y="91440"/>
                </a:lnTo>
                <a:lnTo>
                  <a:pt x="455625" y="91440"/>
                </a:lnTo>
                <a:lnTo>
                  <a:pt x="451819" y="82550"/>
                </a:lnTo>
                <a:lnTo>
                  <a:pt x="444698" y="76200"/>
                </a:lnTo>
                <a:close/>
              </a:path>
              <a:path w="589279" h="588010">
                <a:moveTo>
                  <a:pt x="426036" y="40640"/>
                </a:moveTo>
                <a:lnTo>
                  <a:pt x="422107" y="53340"/>
                </a:lnTo>
                <a:lnTo>
                  <a:pt x="427427" y="53340"/>
                </a:lnTo>
                <a:lnTo>
                  <a:pt x="432502" y="54610"/>
                </a:lnTo>
                <a:lnTo>
                  <a:pt x="437332" y="55880"/>
                </a:lnTo>
                <a:lnTo>
                  <a:pt x="388957" y="104140"/>
                </a:lnTo>
                <a:lnTo>
                  <a:pt x="435695" y="151130"/>
                </a:lnTo>
                <a:lnTo>
                  <a:pt x="437290" y="152400"/>
                </a:lnTo>
                <a:lnTo>
                  <a:pt x="438927" y="154940"/>
                </a:lnTo>
                <a:lnTo>
                  <a:pt x="437193" y="161290"/>
                </a:lnTo>
                <a:lnTo>
                  <a:pt x="435305" y="167640"/>
                </a:lnTo>
                <a:lnTo>
                  <a:pt x="433264" y="173990"/>
                </a:lnTo>
                <a:lnTo>
                  <a:pt x="431069" y="180340"/>
                </a:lnTo>
                <a:lnTo>
                  <a:pt x="443470" y="187960"/>
                </a:lnTo>
                <a:lnTo>
                  <a:pt x="445025" y="179070"/>
                </a:lnTo>
                <a:lnTo>
                  <a:pt x="446539" y="171450"/>
                </a:lnTo>
                <a:lnTo>
                  <a:pt x="448012" y="165100"/>
                </a:lnTo>
                <a:lnTo>
                  <a:pt x="462625" y="165100"/>
                </a:lnTo>
                <a:lnTo>
                  <a:pt x="460951" y="162560"/>
                </a:lnTo>
                <a:lnTo>
                  <a:pt x="442979" y="142240"/>
                </a:lnTo>
                <a:lnTo>
                  <a:pt x="404919" y="104140"/>
                </a:lnTo>
                <a:lnTo>
                  <a:pt x="464749" y="44450"/>
                </a:lnTo>
                <a:lnTo>
                  <a:pt x="448381" y="44450"/>
                </a:lnTo>
                <a:lnTo>
                  <a:pt x="426036" y="40640"/>
                </a:lnTo>
                <a:close/>
              </a:path>
              <a:path w="589279" h="588010">
                <a:moveTo>
                  <a:pt x="520205" y="135890"/>
                </a:moveTo>
                <a:lnTo>
                  <a:pt x="510506" y="140970"/>
                </a:lnTo>
                <a:lnTo>
                  <a:pt x="513753" y="147320"/>
                </a:lnTo>
                <a:lnTo>
                  <a:pt x="516492" y="154940"/>
                </a:lnTo>
                <a:lnTo>
                  <a:pt x="518725" y="161290"/>
                </a:lnTo>
                <a:lnTo>
                  <a:pt x="520452" y="167640"/>
                </a:lnTo>
                <a:lnTo>
                  <a:pt x="524544" y="166370"/>
                </a:lnTo>
                <a:lnTo>
                  <a:pt x="528105" y="165100"/>
                </a:lnTo>
                <a:lnTo>
                  <a:pt x="531133" y="163830"/>
                </a:lnTo>
                <a:lnTo>
                  <a:pt x="528839" y="157480"/>
                </a:lnTo>
                <a:lnTo>
                  <a:pt x="526252" y="149860"/>
                </a:lnTo>
                <a:lnTo>
                  <a:pt x="523375" y="143510"/>
                </a:lnTo>
                <a:lnTo>
                  <a:pt x="520205" y="135890"/>
                </a:lnTo>
                <a:close/>
              </a:path>
              <a:path w="589279" h="588010">
                <a:moveTo>
                  <a:pt x="502157" y="161290"/>
                </a:moveTo>
                <a:lnTo>
                  <a:pt x="490002" y="161290"/>
                </a:lnTo>
                <a:lnTo>
                  <a:pt x="495077" y="163830"/>
                </a:lnTo>
                <a:lnTo>
                  <a:pt x="497615" y="166370"/>
                </a:lnTo>
                <a:lnTo>
                  <a:pt x="500807" y="162560"/>
                </a:lnTo>
                <a:lnTo>
                  <a:pt x="502157" y="161290"/>
                </a:lnTo>
                <a:close/>
              </a:path>
              <a:path w="589279" h="588010">
                <a:moveTo>
                  <a:pt x="455625" y="91440"/>
                </a:moveTo>
                <a:lnTo>
                  <a:pt x="443716" y="91440"/>
                </a:lnTo>
                <a:lnTo>
                  <a:pt x="448044" y="100330"/>
                </a:lnTo>
                <a:lnTo>
                  <a:pt x="452187" y="109220"/>
                </a:lnTo>
                <a:lnTo>
                  <a:pt x="456147" y="116840"/>
                </a:lnTo>
                <a:lnTo>
                  <a:pt x="459922" y="125730"/>
                </a:lnTo>
                <a:lnTo>
                  <a:pt x="467749" y="128270"/>
                </a:lnTo>
                <a:lnTo>
                  <a:pt x="499252" y="148590"/>
                </a:lnTo>
                <a:lnTo>
                  <a:pt x="495650" y="153670"/>
                </a:lnTo>
                <a:lnTo>
                  <a:pt x="493523" y="156210"/>
                </a:lnTo>
                <a:lnTo>
                  <a:pt x="491026" y="157480"/>
                </a:lnTo>
                <a:lnTo>
                  <a:pt x="488161" y="160020"/>
                </a:lnTo>
                <a:lnTo>
                  <a:pt x="503508" y="160020"/>
                </a:lnTo>
                <a:lnTo>
                  <a:pt x="505719" y="157480"/>
                </a:lnTo>
                <a:lnTo>
                  <a:pt x="508580" y="151130"/>
                </a:lnTo>
                <a:lnTo>
                  <a:pt x="507959" y="143510"/>
                </a:lnTo>
                <a:lnTo>
                  <a:pt x="475453" y="119380"/>
                </a:lnTo>
                <a:lnTo>
                  <a:pt x="467043" y="116840"/>
                </a:lnTo>
                <a:lnTo>
                  <a:pt x="463237" y="107950"/>
                </a:lnTo>
                <a:lnTo>
                  <a:pt x="459431" y="100330"/>
                </a:lnTo>
                <a:lnTo>
                  <a:pt x="455625" y="91440"/>
                </a:lnTo>
                <a:close/>
              </a:path>
              <a:path w="589279" h="588010">
                <a:moveTo>
                  <a:pt x="394973" y="128270"/>
                </a:moveTo>
                <a:lnTo>
                  <a:pt x="390062" y="137160"/>
                </a:lnTo>
                <a:lnTo>
                  <a:pt x="395111" y="139700"/>
                </a:lnTo>
                <a:lnTo>
                  <a:pt x="401542" y="143510"/>
                </a:lnTo>
                <a:lnTo>
                  <a:pt x="409353" y="147320"/>
                </a:lnTo>
                <a:lnTo>
                  <a:pt x="418546" y="153670"/>
                </a:lnTo>
                <a:lnTo>
                  <a:pt x="424072" y="143510"/>
                </a:lnTo>
                <a:lnTo>
                  <a:pt x="415715" y="138430"/>
                </a:lnTo>
                <a:lnTo>
                  <a:pt x="408080" y="134620"/>
                </a:lnTo>
                <a:lnTo>
                  <a:pt x="401166" y="130810"/>
                </a:lnTo>
                <a:lnTo>
                  <a:pt x="394973" y="128270"/>
                </a:lnTo>
                <a:close/>
              </a:path>
              <a:path w="589279" h="588010">
                <a:moveTo>
                  <a:pt x="524503" y="120650"/>
                </a:moveTo>
                <a:lnTo>
                  <a:pt x="516891" y="128270"/>
                </a:lnTo>
                <a:lnTo>
                  <a:pt x="535185" y="146050"/>
                </a:lnTo>
                <a:lnTo>
                  <a:pt x="541109" y="151130"/>
                </a:lnTo>
                <a:lnTo>
                  <a:pt x="547094" y="152400"/>
                </a:lnTo>
                <a:lnTo>
                  <a:pt x="553141" y="151130"/>
                </a:lnTo>
                <a:lnTo>
                  <a:pt x="559249" y="146050"/>
                </a:lnTo>
                <a:lnTo>
                  <a:pt x="563080" y="142240"/>
                </a:lnTo>
                <a:lnTo>
                  <a:pt x="545621" y="142240"/>
                </a:lnTo>
                <a:lnTo>
                  <a:pt x="524503" y="120650"/>
                </a:lnTo>
                <a:close/>
              </a:path>
              <a:path w="589279" h="588010">
                <a:moveTo>
                  <a:pt x="565757" y="99060"/>
                </a:moveTo>
                <a:lnTo>
                  <a:pt x="561745" y="101600"/>
                </a:lnTo>
                <a:lnTo>
                  <a:pt x="558185" y="102870"/>
                </a:lnTo>
                <a:lnTo>
                  <a:pt x="555075" y="104140"/>
                </a:lnTo>
                <a:lnTo>
                  <a:pt x="558676" y="107950"/>
                </a:lnTo>
                <a:lnTo>
                  <a:pt x="563177" y="114300"/>
                </a:lnTo>
                <a:lnTo>
                  <a:pt x="566615" y="120650"/>
                </a:lnTo>
                <a:lnTo>
                  <a:pt x="566574" y="124460"/>
                </a:lnTo>
                <a:lnTo>
                  <a:pt x="563055" y="128270"/>
                </a:lnTo>
                <a:lnTo>
                  <a:pt x="549672" y="142240"/>
                </a:lnTo>
                <a:lnTo>
                  <a:pt x="563080" y="142240"/>
                </a:lnTo>
                <a:lnTo>
                  <a:pt x="572018" y="133350"/>
                </a:lnTo>
                <a:lnTo>
                  <a:pt x="575593" y="128270"/>
                </a:lnTo>
                <a:lnTo>
                  <a:pt x="576990" y="123190"/>
                </a:lnTo>
                <a:lnTo>
                  <a:pt x="576207" y="116840"/>
                </a:lnTo>
                <a:lnTo>
                  <a:pt x="573246" y="110490"/>
                </a:lnTo>
                <a:lnTo>
                  <a:pt x="570953" y="106680"/>
                </a:lnTo>
                <a:lnTo>
                  <a:pt x="568457" y="102870"/>
                </a:lnTo>
                <a:lnTo>
                  <a:pt x="565757" y="99060"/>
                </a:lnTo>
                <a:close/>
              </a:path>
              <a:path w="589279" h="588010">
                <a:moveTo>
                  <a:pt x="550597" y="68580"/>
                </a:moveTo>
                <a:lnTo>
                  <a:pt x="535430" y="68580"/>
                </a:lnTo>
                <a:lnTo>
                  <a:pt x="543043" y="76200"/>
                </a:lnTo>
                <a:lnTo>
                  <a:pt x="496265" y="123190"/>
                </a:lnTo>
                <a:lnTo>
                  <a:pt x="503139" y="130810"/>
                </a:lnTo>
                <a:lnTo>
                  <a:pt x="549917" y="83820"/>
                </a:lnTo>
                <a:lnTo>
                  <a:pt x="555606" y="83820"/>
                </a:lnTo>
                <a:lnTo>
                  <a:pt x="560845" y="78740"/>
                </a:lnTo>
                <a:lnTo>
                  <a:pt x="550597" y="68580"/>
                </a:lnTo>
                <a:close/>
              </a:path>
              <a:path w="589279" h="588010">
                <a:moveTo>
                  <a:pt x="545170" y="107950"/>
                </a:moveTo>
                <a:lnTo>
                  <a:pt x="529291" y="107950"/>
                </a:lnTo>
                <a:lnTo>
                  <a:pt x="527941" y="118110"/>
                </a:lnTo>
                <a:lnTo>
                  <a:pt x="536699" y="118110"/>
                </a:lnTo>
                <a:lnTo>
                  <a:pt x="544393" y="119380"/>
                </a:lnTo>
                <a:lnTo>
                  <a:pt x="551023" y="120650"/>
                </a:lnTo>
                <a:lnTo>
                  <a:pt x="552373" y="109220"/>
                </a:lnTo>
                <a:lnTo>
                  <a:pt x="545170" y="107950"/>
                </a:lnTo>
                <a:close/>
              </a:path>
              <a:path w="589279" h="588010">
                <a:moveTo>
                  <a:pt x="536506" y="54610"/>
                </a:moveTo>
                <a:lnTo>
                  <a:pt x="521434" y="54610"/>
                </a:lnTo>
                <a:lnTo>
                  <a:pt x="528800" y="62230"/>
                </a:lnTo>
                <a:lnTo>
                  <a:pt x="484355" y="106680"/>
                </a:lnTo>
                <a:lnTo>
                  <a:pt x="490985" y="113030"/>
                </a:lnTo>
                <a:lnTo>
                  <a:pt x="535430" y="68580"/>
                </a:lnTo>
                <a:lnTo>
                  <a:pt x="550597" y="68580"/>
                </a:lnTo>
                <a:lnTo>
                  <a:pt x="536506" y="54610"/>
                </a:lnTo>
                <a:close/>
              </a:path>
              <a:path w="589279" h="588010">
                <a:moveTo>
                  <a:pt x="562687" y="85090"/>
                </a:moveTo>
                <a:lnTo>
                  <a:pt x="559126" y="93980"/>
                </a:lnTo>
                <a:lnTo>
                  <a:pt x="585400" y="104140"/>
                </a:lnTo>
                <a:lnTo>
                  <a:pt x="588961" y="93980"/>
                </a:lnTo>
                <a:lnTo>
                  <a:pt x="569393" y="86360"/>
                </a:lnTo>
                <a:lnTo>
                  <a:pt x="562687" y="85090"/>
                </a:lnTo>
                <a:close/>
              </a:path>
              <a:path w="589279" h="588010">
                <a:moveTo>
                  <a:pt x="465938" y="48260"/>
                </a:moveTo>
                <a:lnTo>
                  <a:pt x="455625" y="54610"/>
                </a:lnTo>
                <a:lnTo>
                  <a:pt x="458242" y="64770"/>
                </a:lnTo>
                <a:lnTo>
                  <a:pt x="459953" y="73660"/>
                </a:lnTo>
                <a:lnTo>
                  <a:pt x="460658" y="82550"/>
                </a:lnTo>
                <a:lnTo>
                  <a:pt x="460659" y="91440"/>
                </a:lnTo>
                <a:lnTo>
                  <a:pt x="471586" y="91440"/>
                </a:lnTo>
                <a:lnTo>
                  <a:pt x="468148" y="93980"/>
                </a:lnTo>
                <a:lnTo>
                  <a:pt x="475024" y="101600"/>
                </a:lnTo>
                <a:lnTo>
                  <a:pt x="486313" y="90170"/>
                </a:lnTo>
                <a:lnTo>
                  <a:pt x="472078" y="90170"/>
                </a:lnTo>
                <a:lnTo>
                  <a:pt x="471914" y="85090"/>
                </a:lnTo>
                <a:lnTo>
                  <a:pt x="471341" y="77470"/>
                </a:lnTo>
                <a:lnTo>
                  <a:pt x="470358" y="71120"/>
                </a:lnTo>
                <a:lnTo>
                  <a:pt x="481653" y="59690"/>
                </a:lnTo>
                <a:lnTo>
                  <a:pt x="468271" y="59690"/>
                </a:lnTo>
                <a:lnTo>
                  <a:pt x="467616" y="55880"/>
                </a:lnTo>
                <a:lnTo>
                  <a:pt x="466839" y="52070"/>
                </a:lnTo>
                <a:lnTo>
                  <a:pt x="465938" y="48260"/>
                </a:lnTo>
                <a:close/>
              </a:path>
              <a:path w="589279" h="588010">
                <a:moveTo>
                  <a:pt x="504147" y="48260"/>
                </a:moveTo>
                <a:lnTo>
                  <a:pt x="492949" y="48260"/>
                </a:lnTo>
                <a:lnTo>
                  <a:pt x="493932" y="54610"/>
                </a:lnTo>
                <a:lnTo>
                  <a:pt x="494709" y="60960"/>
                </a:lnTo>
                <a:lnTo>
                  <a:pt x="495282" y="67310"/>
                </a:lnTo>
                <a:lnTo>
                  <a:pt x="472078" y="90170"/>
                </a:lnTo>
                <a:lnTo>
                  <a:pt x="486313" y="90170"/>
                </a:lnTo>
                <a:lnTo>
                  <a:pt x="518925" y="57150"/>
                </a:lnTo>
                <a:lnTo>
                  <a:pt x="505104" y="57150"/>
                </a:lnTo>
                <a:lnTo>
                  <a:pt x="504614" y="52070"/>
                </a:lnTo>
                <a:lnTo>
                  <a:pt x="504147" y="48260"/>
                </a:lnTo>
                <a:close/>
              </a:path>
              <a:path w="589279" h="588010">
                <a:moveTo>
                  <a:pt x="555606" y="83820"/>
                </a:moveTo>
                <a:lnTo>
                  <a:pt x="549917" y="83820"/>
                </a:lnTo>
                <a:lnTo>
                  <a:pt x="552987" y="86360"/>
                </a:lnTo>
                <a:lnTo>
                  <a:pt x="555606" y="83820"/>
                </a:lnTo>
                <a:close/>
              </a:path>
              <a:path w="589279" h="588010">
                <a:moveTo>
                  <a:pt x="495650" y="31750"/>
                </a:moveTo>
                <a:lnTo>
                  <a:pt x="468271" y="59690"/>
                </a:lnTo>
                <a:lnTo>
                  <a:pt x="481653" y="59690"/>
                </a:lnTo>
                <a:lnTo>
                  <a:pt x="492949" y="48260"/>
                </a:lnTo>
                <a:lnTo>
                  <a:pt x="504147" y="48260"/>
                </a:lnTo>
                <a:lnTo>
                  <a:pt x="503835" y="45720"/>
                </a:lnTo>
                <a:lnTo>
                  <a:pt x="502771" y="39370"/>
                </a:lnTo>
                <a:lnTo>
                  <a:pt x="495650" y="31750"/>
                </a:lnTo>
                <a:close/>
              </a:path>
              <a:path w="589279" h="588010">
                <a:moveTo>
                  <a:pt x="522415" y="40640"/>
                </a:moveTo>
                <a:lnTo>
                  <a:pt x="505104" y="57150"/>
                </a:lnTo>
                <a:lnTo>
                  <a:pt x="518925" y="57150"/>
                </a:lnTo>
                <a:lnTo>
                  <a:pt x="521434" y="54610"/>
                </a:lnTo>
                <a:lnTo>
                  <a:pt x="536506" y="54610"/>
                </a:lnTo>
                <a:lnTo>
                  <a:pt x="522415" y="40640"/>
                </a:lnTo>
                <a:close/>
              </a:path>
              <a:path w="589279" h="588010">
                <a:moveTo>
                  <a:pt x="493809" y="0"/>
                </a:moveTo>
                <a:lnTo>
                  <a:pt x="448381" y="44450"/>
                </a:lnTo>
                <a:lnTo>
                  <a:pt x="464749" y="44450"/>
                </a:lnTo>
                <a:lnTo>
                  <a:pt x="501666" y="7620"/>
                </a:lnTo>
                <a:lnTo>
                  <a:pt x="493809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4704877" y="4500662"/>
            <a:ext cx="712470" cy="702310"/>
          </a:xfrm>
          <a:custGeom>
            <a:rect l="l" t="t" r="r" b="b"/>
            <a:pathLst>
              <a:path w="712470" h="702310">
                <a:moveTo>
                  <a:pt x="31553" y="582929"/>
                </a:moveTo>
                <a:lnTo>
                  <a:pt x="0" y="614679"/>
                </a:lnTo>
                <a:lnTo>
                  <a:pt x="88766" y="702309"/>
                </a:lnTo>
                <a:lnTo>
                  <a:pt x="97607" y="694689"/>
                </a:lnTo>
                <a:lnTo>
                  <a:pt x="86556" y="683259"/>
                </a:lnTo>
                <a:lnTo>
                  <a:pt x="95386" y="674369"/>
                </a:lnTo>
                <a:lnTo>
                  <a:pt x="77839" y="674369"/>
                </a:lnTo>
                <a:lnTo>
                  <a:pt x="17556" y="614679"/>
                </a:lnTo>
                <a:lnTo>
                  <a:pt x="31429" y="600709"/>
                </a:lnTo>
                <a:lnTo>
                  <a:pt x="49314" y="600709"/>
                </a:lnTo>
                <a:lnTo>
                  <a:pt x="31553" y="582929"/>
                </a:lnTo>
                <a:close/>
              </a:path>
              <a:path w="712470" h="702310">
                <a:moveTo>
                  <a:pt x="117816" y="669289"/>
                </a:moveTo>
                <a:lnTo>
                  <a:pt x="100431" y="669289"/>
                </a:lnTo>
                <a:lnTo>
                  <a:pt x="110253" y="679449"/>
                </a:lnTo>
                <a:lnTo>
                  <a:pt x="119092" y="670559"/>
                </a:lnTo>
                <a:lnTo>
                  <a:pt x="117816" y="669289"/>
                </a:lnTo>
                <a:close/>
              </a:path>
              <a:path w="712470" h="702310">
                <a:moveTo>
                  <a:pt x="49314" y="600709"/>
                </a:moveTo>
                <a:lnTo>
                  <a:pt x="31429" y="600709"/>
                </a:lnTo>
                <a:lnTo>
                  <a:pt x="91714" y="660399"/>
                </a:lnTo>
                <a:lnTo>
                  <a:pt x="77839" y="674369"/>
                </a:lnTo>
                <a:lnTo>
                  <a:pt x="95386" y="674369"/>
                </a:lnTo>
                <a:lnTo>
                  <a:pt x="100431" y="669289"/>
                </a:lnTo>
                <a:lnTo>
                  <a:pt x="117816" y="669289"/>
                </a:lnTo>
                <a:lnTo>
                  <a:pt x="93555" y="645159"/>
                </a:lnTo>
                <a:lnTo>
                  <a:pt x="104935" y="645159"/>
                </a:lnTo>
                <a:lnTo>
                  <a:pt x="104977" y="643889"/>
                </a:lnTo>
                <a:lnTo>
                  <a:pt x="92450" y="643889"/>
                </a:lnTo>
                <a:lnTo>
                  <a:pt x="49314" y="600709"/>
                </a:lnTo>
                <a:close/>
              </a:path>
              <a:path w="712470" h="702310">
                <a:moveTo>
                  <a:pt x="113813" y="626109"/>
                </a:moveTo>
                <a:lnTo>
                  <a:pt x="105219" y="633729"/>
                </a:lnTo>
                <a:lnTo>
                  <a:pt x="135667" y="664209"/>
                </a:lnTo>
                <a:lnTo>
                  <a:pt x="152242" y="647699"/>
                </a:lnTo>
                <a:lnTo>
                  <a:pt x="136404" y="647699"/>
                </a:lnTo>
                <a:lnTo>
                  <a:pt x="113813" y="626109"/>
                </a:lnTo>
                <a:close/>
              </a:path>
              <a:path w="712470" h="702310">
                <a:moveTo>
                  <a:pt x="104935" y="645159"/>
                </a:moveTo>
                <a:lnTo>
                  <a:pt x="97566" y="645159"/>
                </a:lnTo>
                <a:lnTo>
                  <a:pt x="101332" y="646429"/>
                </a:lnTo>
                <a:lnTo>
                  <a:pt x="104851" y="647699"/>
                </a:lnTo>
                <a:lnTo>
                  <a:pt x="104935" y="645159"/>
                </a:lnTo>
                <a:close/>
              </a:path>
              <a:path w="712470" h="702310">
                <a:moveTo>
                  <a:pt x="177534" y="607059"/>
                </a:moveTo>
                <a:lnTo>
                  <a:pt x="136404" y="647699"/>
                </a:lnTo>
                <a:lnTo>
                  <a:pt x="152242" y="647699"/>
                </a:lnTo>
                <a:lnTo>
                  <a:pt x="185392" y="614679"/>
                </a:lnTo>
                <a:lnTo>
                  <a:pt x="177534" y="607059"/>
                </a:lnTo>
                <a:close/>
              </a:path>
              <a:path w="712470" h="702310">
                <a:moveTo>
                  <a:pt x="172969" y="566419"/>
                </a:moveTo>
                <a:lnTo>
                  <a:pt x="154943" y="566419"/>
                </a:lnTo>
                <a:lnTo>
                  <a:pt x="167283" y="579119"/>
                </a:lnTo>
                <a:lnTo>
                  <a:pt x="177166" y="590549"/>
                </a:lnTo>
                <a:lnTo>
                  <a:pt x="184594" y="598169"/>
                </a:lnTo>
                <a:lnTo>
                  <a:pt x="194560" y="610869"/>
                </a:lnTo>
                <a:lnTo>
                  <a:pt x="194641" y="615949"/>
                </a:lnTo>
                <a:lnTo>
                  <a:pt x="189812" y="621029"/>
                </a:lnTo>
                <a:lnTo>
                  <a:pt x="184617" y="626109"/>
                </a:lnTo>
                <a:lnTo>
                  <a:pt x="179714" y="629919"/>
                </a:lnTo>
                <a:lnTo>
                  <a:pt x="175102" y="633729"/>
                </a:lnTo>
                <a:lnTo>
                  <a:pt x="170781" y="637539"/>
                </a:lnTo>
                <a:lnTo>
                  <a:pt x="174302" y="640079"/>
                </a:lnTo>
                <a:lnTo>
                  <a:pt x="177862" y="643889"/>
                </a:lnTo>
                <a:lnTo>
                  <a:pt x="181463" y="646429"/>
                </a:lnTo>
                <a:lnTo>
                  <a:pt x="185806" y="642619"/>
                </a:lnTo>
                <a:lnTo>
                  <a:pt x="190487" y="637539"/>
                </a:lnTo>
                <a:lnTo>
                  <a:pt x="200863" y="627379"/>
                </a:lnTo>
                <a:lnTo>
                  <a:pt x="205643" y="621029"/>
                </a:lnTo>
                <a:lnTo>
                  <a:pt x="207461" y="614679"/>
                </a:lnTo>
                <a:lnTo>
                  <a:pt x="206318" y="607059"/>
                </a:lnTo>
                <a:lnTo>
                  <a:pt x="202213" y="599439"/>
                </a:lnTo>
                <a:lnTo>
                  <a:pt x="197140" y="593089"/>
                </a:lnTo>
                <a:lnTo>
                  <a:pt x="187817" y="582929"/>
                </a:lnTo>
                <a:lnTo>
                  <a:pt x="174242" y="567689"/>
                </a:lnTo>
                <a:lnTo>
                  <a:pt x="172969" y="566419"/>
                </a:lnTo>
                <a:close/>
              </a:path>
              <a:path w="712470" h="702310">
                <a:moveTo>
                  <a:pt x="99080" y="591819"/>
                </a:moveTo>
                <a:lnTo>
                  <a:pt x="87539" y="598169"/>
                </a:lnTo>
                <a:lnTo>
                  <a:pt x="90079" y="609599"/>
                </a:lnTo>
                <a:lnTo>
                  <a:pt x="91805" y="621029"/>
                </a:lnTo>
                <a:lnTo>
                  <a:pt x="92420" y="629919"/>
                </a:lnTo>
                <a:lnTo>
                  <a:pt x="92531" y="637539"/>
                </a:lnTo>
                <a:lnTo>
                  <a:pt x="92450" y="643889"/>
                </a:lnTo>
                <a:lnTo>
                  <a:pt x="104977" y="643889"/>
                </a:lnTo>
                <a:lnTo>
                  <a:pt x="104853" y="629919"/>
                </a:lnTo>
                <a:lnTo>
                  <a:pt x="104551" y="624839"/>
                </a:lnTo>
                <a:lnTo>
                  <a:pt x="103746" y="617219"/>
                </a:lnTo>
                <a:lnTo>
                  <a:pt x="116545" y="604519"/>
                </a:lnTo>
                <a:lnTo>
                  <a:pt x="101658" y="604519"/>
                </a:lnTo>
                <a:lnTo>
                  <a:pt x="100840" y="600709"/>
                </a:lnTo>
                <a:lnTo>
                  <a:pt x="99080" y="591819"/>
                </a:lnTo>
                <a:close/>
              </a:path>
              <a:path w="712470" h="702310">
                <a:moveTo>
                  <a:pt x="138123" y="590549"/>
                </a:moveTo>
                <a:lnTo>
                  <a:pt x="126828" y="595629"/>
                </a:lnTo>
                <a:lnTo>
                  <a:pt x="129352" y="605789"/>
                </a:lnTo>
                <a:lnTo>
                  <a:pt x="130787" y="617219"/>
                </a:lnTo>
                <a:lnTo>
                  <a:pt x="131133" y="627379"/>
                </a:lnTo>
                <a:lnTo>
                  <a:pt x="130388" y="637539"/>
                </a:lnTo>
                <a:lnTo>
                  <a:pt x="142788" y="637539"/>
                </a:lnTo>
                <a:lnTo>
                  <a:pt x="142945" y="633729"/>
                </a:lnTo>
                <a:lnTo>
                  <a:pt x="142973" y="623569"/>
                </a:lnTo>
                <a:lnTo>
                  <a:pt x="142559" y="617219"/>
                </a:lnTo>
                <a:lnTo>
                  <a:pt x="141806" y="609599"/>
                </a:lnTo>
                <a:lnTo>
                  <a:pt x="148467" y="608329"/>
                </a:lnTo>
                <a:lnTo>
                  <a:pt x="163078" y="608329"/>
                </a:lnTo>
                <a:lnTo>
                  <a:pt x="171028" y="607059"/>
                </a:lnTo>
                <a:lnTo>
                  <a:pt x="170127" y="599439"/>
                </a:lnTo>
                <a:lnTo>
                  <a:pt x="140088" y="599439"/>
                </a:lnTo>
                <a:lnTo>
                  <a:pt x="138123" y="590549"/>
                </a:lnTo>
                <a:close/>
              </a:path>
              <a:path w="712470" h="702310">
                <a:moveTo>
                  <a:pt x="97362" y="502919"/>
                </a:moveTo>
                <a:lnTo>
                  <a:pt x="35236" y="565149"/>
                </a:lnTo>
                <a:lnTo>
                  <a:pt x="77839" y="607059"/>
                </a:lnTo>
                <a:lnTo>
                  <a:pt x="87416" y="598169"/>
                </a:lnTo>
                <a:lnTo>
                  <a:pt x="95011" y="590549"/>
                </a:lnTo>
                <a:lnTo>
                  <a:pt x="78822" y="590549"/>
                </a:lnTo>
                <a:lnTo>
                  <a:pt x="69122" y="580389"/>
                </a:lnTo>
                <a:lnTo>
                  <a:pt x="76741" y="572769"/>
                </a:lnTo>
                <a:lnTo>
                  <a:pt x="61511" y="572769"/>
                </a:lnTo>
                <a:lnTo>
                  <a:pt x="51934" y="563879"/>
                </a:lnTo>
                <a:lnTo>
                  <a:pt x="96379" y="519429"/>
                </a:lnTo>
                <a:lnTo>
                  <a:pt x="113855" y="519429"/>
                </a:lnTo>
                <a:lnTo>
                  <a:pt x="97362" y="502919"/>
                </a:lnTo>
                <a:close/>
              </a:path>
              <a:path w="712470" h="702310">
                <a:moveTo>
                  <a:pt x="156417" y="549909"/>
                </a:moveTo>
                <a:lnTo>
                  <a:pt x="101658" y="604519"/>
                </a:lnTo>
                <a:lnTo>
                  <a:pt x="116545" y="604519"/>
                </a:lnTo>
                <a:lnTo>
                  <a:pt x="154943" y="566419"/>
                </a:lnTo>
                <a:lnTo>
                  <a:pt x="172969" y="566419"/>
                </a:lnTo>
                <a:lnTo>
                  <a:pt x="156417" y="549909"/>
                </a:lnTo>
                <a:close/>
              </a:path>
              <a:path w="712470" h="702310">
                <a:moveTo>
                  <a:pt x="169677" y="595629"/>
                </a:moveTo>
                <a:lnTo>
                  <a:pt x="162118" y="595629"/>
                </a:lnTo>
                <a:lnTo>
                  <a:pt x="140088" y="599439"/>
                </a:lnTo>
                <a:lnTo>
                  <a:pt x="170127" y="599439"/>
                </a:lnTo>
                <a:lnTo>
                  <a:pt x="169677" y="595629"/>
                </a:lnTo>
                <a:close/>
              </a:path>
              <a:path w="712470" h="702310">
                <a:moveTo>
                  <a:pt x="130348" y="535939"/>
                </a:moveTo>
                <a:lnTo>
                  <a:pt x="113568" y="535939"/>
                </a:lnTo>
                <a:lnTo>
                  <a:pt x="123267" y="546099"/>
                </a:lnTo>
                <a:lnTo>
                  <a:pt x="78822" y="590549"/>
                </a:lnTo>
                <a:lnTo>
                  <a:pt x="95011" y="590549"/>
                </a:lnTo>
                <a:lnTo>
                  <a:pt x="131124" y="553719"/>
                </a:lnTo>
                <a:lnTo>
                  <a:pt x="137983" y="553719"/>
                </a:lnTo>
                <a:lnTo>
                  <a:pt x="143035" y="548639"/>
                </a:lnTo>
                <a:lnTo>
                  <a:pt x="130348" y="535939"/>
                </a:lnTo>
                <a:close/>
              </a:path>
              <a:path w="712470" h="702310">
                <a:moveTo>
                  <a:pt x="113855" y="519429"/>
                </a:moveTo>
                <a:lnTo>
                  <a:pt x="96379" y="519429"/>
                </a:lnTo>
                <a:lnTo>
                  <a:pt x="105956" y="528319"/>
                </a:lnTo>
                <a:lnTo>
                  <a:pt x="61511" y="572769"/>
                </a:lnTo>
                <a:lnTo>
                  <a:pt x="76741" y="572769"/>
                </a:lnTo>
                <a:lnTo>
                  <a:pt x="113568" y="535939"/>
                </a:lnTo>
                <a:lnTo>
                  <a:pt x="130348" y="535939"/>
                </a:lnTo>
                <a:lnTo>
                  <a:pt x="113855" y="519429"/>
                </a:lnTo>
                <a:close/>
              </a:path>
              <a:path w="712470" h="702310">
                <a:moveTo>
                  <a:pt x="240138" y="403859"/>
                </a:moveTo>
                <a:lnTo>
                  <a:pt x="224067" y="403859"/>
                </a:lnTo>
                <a:lnTo>
                  <a:pt x="221573" y="420369"/>
                </a:lnTo>
                <a:lnTo>
                  <a:pt x="218634" y="435609"/>
                </a:lnTo>
                <a:lnTo>
                  <a:pt x="215250" y="452119"/>
                </a:lnTo>
                <a:lnTo>
                  <a:pt x="211421" y="469899"/>
                </a:lnTo>
                <a:lnTo>
                  <a:pt x="261514" y="519429"/>
                </a:lnTo>
                <a:lnTo>
                  <a:pt x="265742" y="524509"/>
                </a:lnTo>
                <a:lnTo>
                  <a:pt x="267131" y="530859"/>
                </a:lnTo>
                <a:lnTo>
                  <a:pt x="265681" y="535939"/>
                </a:lnTo>
                <a:lnTo>
                  <a:pt x="261391" y="542289"/>
                </a:lnTo>
                <a:lnTo>
                  <a:pt x="256618" y="546099"/>
                </a:lnTo>
                <a:lnTo>
                  <a:pt x="251262" y="551179"/>
                </a:lnTo>
                <a:lnTo>
                  <a:pt x="245323" y="556259"/>
                </a:lnTo>
                <a:lnTo>
                  <a:pt x="238800" y="561339"/>
                </a:lnTo>
                <a:lnTo>
                  <a:pt x="243466" y="565149"/>
                </a:lnTo>
                <a:lnTo>
                  <a:pt x="248090" y="567689"/>
                </a:lnTo>
                <a:lnTo>
                  <a:pt x="252674" y="571499"/>
                </a:lnTo>
                <a:lnTo>
                  <a:pt x="259058" y="565149"/>
                </a:lnTo>
                <a:lnTo>
                  <a:pt x="264583" y="560069"/>
                </a:lnTo>
                <a:lnTo>
                  <a:pt x="269249" y="554989"/>
                </a:lnTo>
                <a:lnTo>
                  <a:pt x="273055" y="551179"/>
                </a:lnTo>
                <a:lnTo>
                  <a:pt x="281158" y="543559"/>
                </a:lnTo>
                <a:lnTo>
                  <a:pt x="285087" y="535939"/>
                </a:lnTo>
                <a:lnTo>
                  <a:pt x="284890" y="530859"/>
                </a:lnTo>
                <a:lnTo>
                  <a:pt x="284841" y="523239"/>
                </a:lnTo>
                <a:lnTo>
                  <a:pt x="280790" y="516889"/>
                </a:lnTo>
                <a:lnTo>
                  <a:pt x="227505" y="463549"/>
                </a:lnTo>
                <a:lnTo>
                  <a:pt x="231694" y="444499"/>
                </a:lnTo>
                <a:lnTo>
                  <a:pt x="235669" y="425449"/>
                </a:lnTo>
                <a:lnTo>
                  <a:pt x="239429" y="407669"/>
                </a:lnTo>
                <a:lnTo>
                  <a:pt x="240138" y="403859"/>
                </a:lnTo>
                <a:close/>
              </a:path>
              <a:path w="712470" h="702310">
                <a:moveTo>
                  <a:pt x="137983" y="553719"/>
                </a:moveTo>
                <a:lnTo>
                  <a:pt x="131124" y="553719"/>
                </a:lnTo>
                <a:lnTo>
                  <a:pt x="134194" y="557529"/>
                </a:lnTo>
                <a:lnTo>
                  <a:pt x="137983" y="553719"/>
                </a:lnTo>
                <a:close/>
              </a:path>
              <a:path w="712470" h="702310">
                <a:moveTo>
                  <a:pt x="230819" y="377189"/>
                </a:moveTo>
                <a:lnTo>
                  <a:pt x="121671" y="486409"/>
                </a:lnTo>
                <a:lnTo>
                  <a:pt x="131861" y="496569"/>
                </a:lnTo>
                <a:lnTo>
                  <a:pt x="224067" y="403859"/>
                </a:lnTo>
                <a:lnTo>
                  <a:pt x="240138" y="403859"/>
                </a:lnTo>
                <a:lnTo>
                  <a:pt x="242975" y="388619"/>
                </a:lnTo>
                <a:lnTo>
                  <a:pt x="230819" y="377189"/>
                </a:lnTo>
                <a:close/>
              </a:path>
              <a:path w="712470" h="702310">
                <a:moveTo>
                  <a:pt x="278825" y="328929"/>
                </a:moveTo>
                <a:lnTo>
                  <a:pt x="247394" y="359409"/>
                </a:lnTo>
                <a:lnTo>
                  <a:pt x="354825" y="467359"/>
                </a:lnTo>
                <a:lnTo>
                  <a:pt x="363419" y="458469"/>
                </a:lnTo>
                <a:lnTo>
                  <a:pt x="351264" y="447039"/>
                </a:lnTo>
                <a:lnTo>
                  <a:pt x="359571" y="438149"/>
                </a:lnTo>
                <a:lnTo>
                  <a:pt x="342793" y="438149"/>
                </a:lnTo>
                <a:lnTo>
                  <a:pt x="321920" y="417829"/>
                </a:lnTo>
                <a:lnTo>
                  <a:pt x="330228" y="408939"/>
                </a:lnTo>
                <a:lnTo>
                  <a:pt x="313695" y="408939"/>
                </a:lnTo>
                <a:lnTo>
                  <a:pt x="293190" y="388619"/>
                </a:lnTo>
                <a:lnTo>
                  <a:pt x="302253" y="379729"/>
                </a:lnTo>
                <a:lnTo>
                  <a:pt x="284965" y="379729"/>
                </a:lnTo>
                <a:lnTo>
                  <a:pt x="264460" y="359409"/>
                </a:lnTo>
                <a:lnTo>
                  <a:pt x="278702" y="345439"/>
                </a:lnTo>
                <a:lnTo>
                  <a:pt x="295312" y="345439"/>
                </a:lnTo>
                <a:lnTo>
                  <a:pt x="278825" y="328929"/>
                </a:lnTo>
                <a:close/>
              </a:path>
              <a:path w="712470" h="702310">
                <a:moveTo>
                  <a:pt x="381549" y="431799"/>
                </a:moveTo>
                <a:lnTo>
                  <a:pt x="365505" y="431799"/>
                </a:lnTo>
                <a:lnTo>
                  <a:pt x="374223" y="440689"/>
                </a:lnTo>
                <a:lnTo>
                  <a:pt x="382817" y="433069"/>
                </a:lnTo>
                <a:lnTo>
                  <a:pt x="381549" y="431799"/>
                </a:lnTo>
                <a:close/>
              </a:path>
              <a:path w="712470" h="702310">
                <a:moveTo>
                  <a:pt x="352380" y="402589"/>
                </a:moveTo>
                <a:lnTo>
                  <a:pt x="336162" y="402589"/>
                </a:lnTo>
                <a:lnTo>
                  <a:pt x="357035" y="424179"/>
                </a:lnTo>
                <a:lnTo>
                  <a:pt x="342793" y="438149"/>
                </a:lnTo>
                <a:lnTo>
                  <a:pt x="359571" y="438149"/>
                </a:lnTo>
                <a:lnTo>
                  <a:pt x="365505" y="431799"/>
                </a:lnTo>
                <a:lnTo>
                  <a:pt x="381549" y="431799"/>
                </a:lnTo>
                <a:lnTo>
                  <a:pt x="352380" y="402589"/>
                </a:lnTo>
                <a:close/>
              </a:path>
              <a:path w="712470" h="702310">
                <a:moveTo>
                  <a:pt x="415694" y="369569"/>
                </a:moveTo>
                <a:lnTo>
                  <a:pt x="399393" y="369569"/>
                </a:lnTo>
                <a:lnTo>
                  <a:pt x="416090" y="386079"/>
                </a:lnTo>
                <a:lnTo>
                  <a:pt x="384782" y="417829"/>
                </a:lnTo>
                <a:lnTo>
                  <a:pt x="392639" y="425449"/>
                </a:lnTo>
                <a:lnTo>
                  <a:pt x="439851" y="378459"/>
                </a:lnTo>
                <a:lnTo>
                  <a:pt x="424685" y="378459"/>
                </a:lnTo>
                <a:lnTo>
                  <a:pt x="415694" y="369569"/>
                </a:lnTo>
                <a:close/>
              </a:path>
              <a:path w="712470" h="702310">
                <a:moveTo>
                  <a:pt x="324480" y="374649"/>
                </a:moveTo>
                <a:lnTo>
                  <a:pt x="307432" y="374649"/>
                </a:lnTo>
                <a:lnTo>
                  <a:pt x="327936" y="394969"/>
                </a:lnTo>
                <a:lnTo>
                  <a:pt x="313695" y="408939"/>
                </a:lnTo>
                <a:lnTo>
                  <a:pt x="330228" y="408939"/>
                </a:lnTo>
                <a:lnTo>
                  <a:pt x="336162" y="402589"/>
                </a:lnTo>
                <a:lnTo>
                  <a:pt x="352380" y="402589"/>
                </a:lnTo>
                <a:lnTo>
                  <a:pt x="324480" y="374649"/>
                </a:lnTo>
                <a:close/>
              </a:path>
              <a:path w="712470" h="702310">
                <a:moveTo>
                  <a:pt x="368882" y="367029"/>
                </a:moveTo>
                <a:lnTo>
                  <a:pt x="351632" y="367029"/>
                </a:lnTo>
                <a:lnTo>
                  <a:pt x="369435" y="384809"/>
                </a:lnTo>
                <a:lnTo>
                  <a:pt x="357648" y="396239"/>
                </a:lnTo>
                <a:lnTo>
                  <a:pt x="365505" y="403859"/>
                </a:lnTo>
                <a:lnTo>
                  <a:pt x="393117" y="375919"/>
                </a:lnTo>
                <a:lnTo>
                  <a:pt x="377784" y="375919"/>
                </a:lnTo>
                <a:lnTo>
                  <a:pt x="368882" y="367029"/>
                </a:lnTo>
                <a:close/>
              </a:path>
              <a:path w="712470" h="702310">
                <a:moveTo>
                  <a:pt x="341774" y="340359"/>
                </a:moveTo>
                <a:lnTo>
                  <a:pt x="325848" y="340359"/>
                </a:lnTo>
                <a:lnTo>
                  <a:pt x="343529" y="358139"/>
                </a:lnTo>
                <a:lnTo>
                  <a:pt x="329041" y="373379"/>
                </a:lnTo>
                <a:lnTo>
                  <a:pt x="337144" y="380999"/>
                </a:lnTo>
                <a:lnTo>
                  <a:pt x="351632" y="367029"/>
                </a:lnTo>
                <a:lnTo>
                  <a:pt x="368882" y="367029"/>
                </a:lnTo>
                <a:lnTo>
                  <a:pt x="359981" y="358139"/>
                </a:lnTo>
                <a:lnTo>
                  <a:pt x="367482" y="350519"/>
                </a:lnTo>
                <a:lnTo>
                  <a:pt x="351877" y="350519"/>
                </a:lnTo>
                <a:lnTo>
                  <a:pt x="341774" y="340359"/>
                </a:lnTo>
                <a:close/>
              </a:path>
              <a:path w="712470" h="702310">
                <a:moveTo>
                  <a:pt x="295312" y="345439"/>
                </a:moveTo>
                <a:lnTo>
                  <a:pt x="278702" y="345439"/>
                </a:lnTo>
                <a:lnTo>
                  <a:pt x="299206" y="365759"/>
                </a:lnTo>
                <a:lnTo>
                  <a:pt x="284965" y="379729"/>
                </a:lnTo>
                <a:lnTo>
                  <a:pt x="302253" y="379729"/>
                </a:lnTo>
                <a:lnTo>
                  <a:pt x="307432" y="374649"/>
                </a:lnTo>
                <a:lnTo>
                  <a:pt x="324480" y="374649"/>
                </a:lnTo>
                <a:lnTo>
                  <a:pt x="295312" y="345439"/>
                </a:lnTo>
                <a:close/>
              </a:path>
              <a:path w="712470" h="702310">
                <a:moveTo>
                  <a:pt x="456238" y="346709"/>
                </a:moveTo>
                <a:lnTo>
                  <a:pt x="424685" y="378459"/>
                </a:lnTo>
                <a:lnTo>
                  <a:pt x="439851" y="378459"/>
                </a:lnTo>
                <a:lnTo>
                  <a:pt x="464096" y="354329"/>
                </a:lnTo>
                <a:lnTo>
                  <a:pt x="456238" y="346709"/>
                </a:lnTo>
                <a:close/>
              </a:path>
              <a:path w="712470" h="702310">
                <a:moveTo>
                  <a:pt x="391228" y="344169"/>
                </a:moveTo>
                <a:lnTo>
                  <a:pt x="373733" y="344169"/>
                </a:lnTo>
                <a:lnTo>
                  <a:pt x="391534" y="361949"/>
                </a:lnTo>
                <a:lnTo>
                  <a:pt x="377784" y="375919"/>
                </a:lnTo>
                <a:lnTo>
                  <a:pt x="393117" y="375919"/>
                </a:lnTo>
                <a:lnTo>
                  <a:pt x="399393" y="369569"/>
                </a:lnTo>
                <a:lnTo>
                  <a:pt x="415694" y="369569"/>
                </a:lnTo>
                <a:lnTo>
                  <a:pt x="407987" y="361949"/>
                </a:lnTo>
                <a:lnTo>
                  <a:pt x="416581" y="353059"/>
                </a:lnTo>
                <a:lnTo>
                  <a:pt x="400130" y="353059"/>
                </a:lnTo>
                <a:lnTo>
                  <a:pt x="391228" y="344169"/>
                </a:lnTo>
                <a:close/>
              </a:path>
              <a:path w="712470" h="702310">
                <a:moveTo>
                  <a:pt x="342317" y="295909"/>
                </a:moveTo>
                <a:lnTo>
                  <a:pt x="325358" y="295909"/>
                </a:lnTo>
                <a:lnTo>
                  <a:pt x="340092" y="311149"/>
                </a:lnTo>
                <a:lnTo>
                  <a:pt x="305959" y="345439"/>
                </a:lnTo>
                <a:lnTo>
                  <a:pt x="313816" y="353059"/>
                </a:lnTo>
                <a:lnTo>
                  <a:pt x="325848" y="340359"/>
                </a:lnTo>
                <a:lnTo>
                  <a:pt x="341774" y="340359"/>
                </a:lnTo>
                <a:lnTo>
                  <a:pt x="334197" y="332739"/>
                </a:lnTo>
                <a:lnTo>
                  <a:pt x="347949" y="318769"/>
                </a:lnTo>
                <a:lnTo>
                  <a:pt x="365383" y="318769"/>
                </a:lnTo>
                <a:lnTo>
                  <a:pt x="356543" y="309879"/>
                </a:lnTo>
                <a:lnTo>
                  <a:pt x="364044" y="302259"/>
                </a:lnTo>
                <a:lnTo>
                  <a:pt x="348686" y="302259"/>
                </a:lnTo>
                <a:lnTo>
                  <a:pt x="342317" y="295909"/>
                </a:lnTo>
                <a:close/>
              </a:path>
              <a:path w="712470" h="702310">
                <a:moveTo>
                  <a:pt x="413327" y="322579"/>
                </a:moveTo>
                <a:lnTo>
                  <a:pt x="396077" y="322579"/>
                </a:lnTo>
                <a:lnTo>
                  <a:pt x="413880" y="340359"/>
                </a:lnTo>
                <a:lnTo>
                  <a:pt x="400130" y="353059"/>
                </a:lnTo>
                <a:lnTo>
                  <a:pt x="416581" y="353059"/>
                </a:lnTo>
                <a:lnTo>
                  <a:pt x="437454" y="331469"/>
                </a:lnTo>
                <a:lnTo>
                  <a:pt x="422229" y="331469"/>
                </a:lnTo>
                <a:lnTo>
                  <a:pt x="413327" y="322579"/>
                </a:lnTo>
                <a:close/>
              </a:path>
              <a:path w="712470" h="702310">
                <a:moveTo>
                  <a:pt x="365383" y="318769"/>
                </a:moveTo>
                <a:lnTo>
                  <a:pt x="347949" y="318769"/>
                </a:lnTo>
                <a:lnTo>
                  <a:pt x="365629" y="336549"/>
                </a:lnTo>
                <a:lnTo>
                  <a:pt x="351877" y="350519"/>
                </a:lnTo>
                <a:lnTo>
                  <a:pt x="367482" y="350519"/>
                </a:lnTo>
                <a:lnTo>
                  <a:pt x="373733" y="344169"/>
                </a:lnTo>
                <a:lnTo>
                  <a:pt x="391228" y="344169"/>
                </a:lnTo>
                <a:lnTo>
                  <a:pt x="382327" y="335279"/>
                </a:lnTo>
                <a:lnTo>
                  <a:pt x="390577" y="327659"/>
                </a:lnTo>
                <a:lnTo>
                  <a:pt x="374223" y="327659"/>
                </a:lnTo>
                <a:lnTo>
                  <a:pt x="365383" y="318769"/>
                </a:lnTo>
                <a:close/>
              </a:path>
              <a:path w="712470" h="702310">
                <a:moveTo>
                  <a:pt x="434507" y="318769"/>
                </a:moveTo>
                <a:lnTo>
                  <a:pt x="422229" y="331469"/>
                </a:lnTo>
                <a:lnTo>
                  <a:pt x="437454" y="331469"/>
                </a:lnTo>
                <a:lnTo>
                  <a:pt x="442365" y="326389"/>
                </a:lnTo>
                <a:lnTo>
                  <a:pt x="434507" y="318769"/>
                </a:lnTo>
                <a:close/>
              </a:path>
              <a:path w="712470" h="702310">
                <a:moveTo>
                  <a:pt x="351264" y="246379"/>
                </a:moveTo>
                <a:lnTo>
                  <a:pt x="334766" y="266700"/>
                </a:lnTo>
                <a:lnTo>
                  <a:pt x="318421" y="285750"/>
                </a:lnTo>
                <a:lnTo>
                  <a:pt x="302229" y="303529"/>
                </a:lnTo>
                <a:lnTo>
                  <a:pt x="286191" y="320039"/>
                </a:lnTo>
                <a:lnTo>
                  <a:pt x="289876" y="322579"/>
                </a:lnTo>
                <a:lnTo>
                  <a:pt x="293354" y="325119"/>
                </a:lnTo>
                <a:lnTo>
                  <a:pt x="296628" y="327659"/>
                </a:lnTo>
                <a:lnTo>
                  <a:pt x="311116" y="312419"/>
                </a:lnTo>
                <a:lnTo>
                  <a:pt x="318268" y="303529"/>
                </a:lnTo>
                <a:lnTo>
                  <a:pt x="325358" y="295909"/>
                </a:lnTo>
                <a:lnTo>
                  <a:pt x="342317" y="295909"/>
                </a:lnTo>
                <a:lnTo>
                  <a:pt x="333400" y="287019"/>
                </a:lnTo>
                <a:lnTo>
                  <a:pt x="340586" y="278129"/>
                </a:lnTo>
                <a:lnTo>
                  <a:pt x="347719" y="270509"/>
                </a:lnTo>
                <a:lnTo>
                  <a:pt x="354798" y="261619"/>
                </a:lnTo>
                <a:lnTo>
                  <a:pt x="361823" y="254000"/>
                </a:lnTo>
                <a:lnTo>
                  <a:pt x="351264" y="246379"/>
                </a:lnTo>
                <a:close/>
              </a:path>
              <a:path w="712470" h="702310">
                <a:moveTo>
                  <a:pt x="386221" y="295909"/>
                </a:moveTo>
                <a:lnTo>
                  <a:pt x="370295" y="295909"/>
                </a:lnTo>
                <a:lnTo>
                  <a:pt x="387974" y="313689"/>
                </a:lnTo>
                <a:lnTo>
                  <a:pt x="374223" y="327659"/>
                </a:lnTo>
                <a:lnTo>
                  <a:pt x="390577" y="327659"/>
                </a:lnTo>
                <a:lnTo>
                  <a:pt x="396077" y="322579"/>
                </a:lnTo>
                <a:lnTo>
                  <a:pt x="413327" y="322579"/>
                </a:lnTo>
                <a:lnTo>
                  <a:pt x="404426" y="313689"/>
                </a:lnTo>
                <a:lnTo>
                  <a:pt x="412222" y="306069"/>
                </a:lnTo>
                <a:lnTo>
                  <a:pt x="396323" y="306069"/>
                </a:lnTo>
                <a:lnTo>
                  <a:pt x="386221" y="295909"/>
                </a:lnTo>
                <a:close/>
              </a:path>
              <a:path w="712470" h="702310">
                <a:moveTo>
                  <a:pt x="457228" y="189229"/>
                </a:moveTo>
                <a:lnTo>
                  <a:pt x="440891" y="189229"/>
                </a:lnTo>
                <a:lnTo>
                  <a:pt x="446754" y="220979"/>
                </a:lnTo>
                <a:lnTo>
                  <a:pt x="448871" y="251459"/>
                </a:lnTo>
                <a:lnTo>
                  <a:pt x="447245" y="283209"/>
                </a:lnTo>
                <a:lnTo>
                  <a:pt x="441873" y="314959"/>
                </a:lnTo>
                <a:lnTo>
                  <a:pt x="447357" y="314959"/>
                </a:lnTo>
                <a:lnTo>
                  <a:pt x="452596" y="316229"/>
                </a:lnTo>
                <a:lnTo>
                  <a:pt x="457588" y="316229"/>
                </a:lnTo>
                <a:lnTo>
                  <a:pt x="461740" y="293369"/>
                </a:lnTo>
                <a:lnTo>
                  <a:pt x="464004" y="270509"/>
                </a:lnTo>
                <a:lnTo>
                  <a:pt x="464379" y="246379"/>
                </a:lnTo>
                <a:lnTo>
                  <a:pt x="462868" y="223519"/>
                </a:lnTo>
                <a:lnTo>
                  <a:pt x="484765" y="223519"/>
                </a:lnTo>
                <a:lnTo>
                  <a:pt x="477193" y="215900"/>
                </a:lnTo>
                <a:lnTo>
                  <a:pt x="462499" y="215900"/>
                </a:lnTo>
                <a:lnTo>
                  <a:pt x="460405" y="204469"/>
                </a:lnTo>
                <a:lnTo>
                  <a:pt x="457228" y="189229"/>
                </a:lnTo>
                <a:close/>
              </a:path>
              <a:path w="712470" h="702310">
                <a:moveTo>
                  <a:pt x="411915" y="289559"/>
                </a:moveTo>
                <a:lnTo>
                  <a:pt x="396323" y="306069"/>
                </a:lnTo>
                <a:lnTo>
                  <a:pt x="412222" y="306069"/>
                </a:lnTo>
                <a:lnTo>
                  <a:pt x="420019" y="298449"/>
                </a:lnTo>
                <a:lnTo>
                  <a:pt x="411915" y="289559"/>
                </a:lnTo>
                <a:close/>
              </a:path>
              <a:path w="712470" h="702310">
                <a:moveTo>
                  <a:pt x="382817" y="267969"/>
                </a:moveTo>
                <a:lnTo>
                  <a:pt x="348686" y="302259"/>
                </a:lnTo>
                <a:lnTo>
                  <a:pt x="364044" y="302259"/>
                </a:lnTo>
                <a:lnTo>
                  <a:pt x="370295" y="295909"/>
                </a:lnTo>
                <a:lnTo>
                  <a:pt x="386221" y="295909"/>
                </a:lnTo>
                <a:lnTo>
                  <a:pt x="378644" y="288289"/>
                </a:lnTo>
                <a:lnTo>
                  <a:pt x="390676" y="275589"/>
                </a:lnTo>
                <a:lnTo>
                  <a:pt x="382817" y="267969"/>
                </a:lnTo>
                <a:close/>
              </a:path>
              <a:path w="712470" h="702310">
                <a:moveTo>
                  <a:pt x="484765" y="223519"/>
                </a:moveTo>
                <a:lnTo>
                  <a:pt x="462868" y="223519"/>
                </a:lnTo>
                <a:lnTo>
                  <a:pt x="536044" y="295909"/>
                </a:lnTo>
                <a:lnTo>
                  <a:pt x="546602" y="285750"/>
                </a:lnTo>
                <a:lnTo>
                  <a:pt x="484765" y="223519"/>
                </a:lnTo>
                <a:close/>
              </a:path>
              <a:path w="712470" h="702310">
                <a:moveTo>
                  <a:pt x="489634" y="120650"/>
                </a:moveTo>
                <a:lnTo>
                  <a:pt x="372626" y="237489"/>
                </a:lnTo>
                <a:lnTo>
                  <a:pt x="382203" y="247650"/>
                </a:lnTo>
                <a:lnTo>
                  <a:pt x="440891" y="189229"/>
                </a:lnTo>
                <a:lnTo>
                  <a:pt x="457228" y="189229"/>
                </a:lnTo>
                <a:lnTo>
                  <a:pt x="456169" y="184150"/>
                </a:lnTo>
                <a:lnTo>
                  <a:pt x="454028" y="175259"/>
                </a:lnTo>
                <a:lnTo>
                  <a:pt x="499210" y="130809"/>
                </a:lnTo>
                <a:lnTo>
                  <a:pt x="489634" y="120650"/>
                </a:lnTo>
                <a:close/>
              </a:path>
              <a:path w="712470" h="702310">
                <a:moveTo>
                  <a:pt x="469621" y="208279"/>
                </a:moveTo>
                <a:lnTo>
                  <a:pt x="462499" y="215900"/>
                </a:lnTo>
                <a:lnTo>
                  <a:pt x="477193" y="215900"/>
                </a:lnTo>
                <a:lnTo>
                  <a:pt x="469621" y="208279"/>
                </a:lnTo>
                <a:close/>
              </a:path>
              <a:path w="712470" h="702310">
                <a:moveTo>
                  <a:pt x="558511" y="184150"/>
                </a:moveTo>
                <a:lnTo>
                  <a:pt x="504113" y="195579"/>
                </a:lnTo>
                <a:lnTo>
                  <a:pt x="485705" y="200659"/>
                </a:lnTo>
                <a:lnTo>
                  <a:pt x="488038" y="214629"/>
                </a:lnTo>
                <a:lnTo>
                  <a:pt x="503522" y="210819"/>
                </a:lnTo>
                <a:lnTo>
                  <a:pt x="520880" y="208279"/>
                </a:lnTo>
                <a:lnTo>
                  <a:pt x="540110" y="204469"/>
                </a:lnTo>
                <a:lnTo>
                  <a:pt x="561213" y="200659"/>
                </a:lnTo>
                <a:lnTo>
                  <a:pt x="558511" y="184150"/>
                </a:lnTo>
                <a:close/>
              </a:path>
              <a:path w="712470" h="702310">
                <a:moveTo>
                  <a:pt x="603939" y="151129"/>
                </a:moveTo>
                <a:lnTo>
                  <a:pt x="584847" y="151129"/>
                </a:lnTo>
                <a:lnTo>
                  <a:pt x="632301" y="198119"/>
                </a:lnTo>
                <a:lnTo>
                  <a:pt x="641386" y="189229"/>
                </a:lnTo>
                <a:lnTo>
                  <a:pt x="634756" y="182879"/>
                </a:lnTo>
                <a:lnTo>
                  <a:pt x="642363" y="175259"/>
                </a:lnTo>
                <a:lnTo>
                  <a:pt x="627143" y="175259"/>
                </a:lnTo>
                <a:lnTo>
                  <a:pt x="619041" y="166369"/>
                </a:lnTo>
                <a:lnTo>
                  <a:pt x="625380" y="160019"/>
                </a:lnTo>
                <a:lnTo>
                  <a:pt x="611920" y="160019"/>
                </a:lnTo>
                <a:lnTo>
                  <a:pt x="603939" y="151129"/>
                </a:lnTo>
                <a:close/>
              </a:path>
              <a:path w="712470" h="702310">
                <a:moveTo>
                  <a:pt x="580809" y="125729"/>
                </a:moveTo>
                <a:lnTo>
                  <a:pt x="568088" y="125729"/>
                </a:lnTo>
                <a:lnTo>
                  <a:pt x="571073" y="142239"/>
                </a:lnTo>
                <a:lnTo>
                  <a:pt x="572723" y="158750"/>
                </a:lnTo>
                <a:lnTo>
                  <a:pt x="573037" y="175259"/>
                </a:lnTo>
                <a:lnTo>
                  <a:pt x="572016" y="191769"/>
                </a:lnTo>
                <a:lnTo>
                  <a:pt x="576682" y="191769"/>
                </a:lnTo>
                <a:lnTo>
                  <a:pt x="581306" y="190500"/>
                </a:lnTo>
                <a:lnTo>
                  <a:pt x="585891" y="190500"/>
                </a:lnTo>
                <a:lnTo>
                  <a:pt x="586153" y="182879"/>
                </a:lnTo>
                <a:lnTo>
                  <a:pt x="586183" y="170179"/>
                </a:lnTo>
                <a:lnTo>
                  <a:pt x="585718" y="161289"/>
                </a:lnTo>
                <a:lnTo>
                  <a:pt x="584847" y="151129"/>
                </a:lnTo>
                <a:lnTo>
                  <a:pt x="603939" y="151129"/>
                </a:lnTo>
                <a:lnTo>
                  <a:pt x="610410" y="144779"/>
                </a:lnTo>
                <a:lnTo>
                  <a:pt x="596818" y="144779"/>
                </a:lnTo>
                <a:lnTo>
                  <a:pt x="588838" y="137159"/>
                </a:lnTo>
                <a:lnTo>
                  <a:pt x="597712" y="128269"/>
                </a:lnTo>
                <a:lnTo>
                  <a:pt x="581409" y="128269"/>
                </a:lnTo>
                <a:lnTo>
                  <a:pt x="580809" y="125729"/>
                </a:lnTo>
                <a:close/>
              </a:path>
              <a:path w="712470" h="702310">
                <a:moveTo>
                  <a:pt x="698621" y="104139"/>
                </a:moveTo>
                <a:lnTo>
                  <a:pt x="681165" y="104139"/>
                </a:lnTo>
                <a:lnTo>
                  <a:pt x="689269" y="113029"/>
                </a:lnTo>
                <a:lnTo>
                  <a:pt x="627143" y="175259"/>
                </a:lnTo>
                <a:lnTo>
                  <a:pt x="642363" y="175259"/>
                </a:lnTo>
                <a:lnTo>
                  <a:pt x="696882" y="120650"/>
                </a:lnTo>
                <a:lnTo>
                  <a:pt x="709756" y="120650"/>
                </a:lnTo>
                <a:lnTo>
                  <a:pt x="712351" y="118109"/>
                </a:lnTo>
                <a:lnTo>
                  <a:pt x="698621" y="104139"/>
                </a:lnTo>
                <a:close/>
              </a:path>
              <a:path w="712470" h="702310">
                <a:moveTo>
                  <a:pt x="684890" y="90169"/>
                </a:moveTo>
                <a:lnTo>
                  <a:pt x="666064" y="90169"/>
                </a:lnTo>
                <a:lnTo>
                  <a:pt x="674044" y="97789"/>
                </a:lnTo>
                <a:lnTo>
                  <a:pt x="611920" y="160019"/>
                </a:lnTo>
                <a:lnTo>
                  <a:pt x="625380" y="160019"/>
                </a:lnTo>
                <a:lnTo>
                  <a:pt x="681165" y="104139"/>
                </a:lnTo>
                <a:lnTo>
                  <a:pt x="698621" y="104139"/>
                </a:lnTo>
                <a:lnTo>
                  <a:pt x="684890" y="90169"/>
                </a:lnTo>
                <a:close/>
              </a:path>
              <a:path w="712470" h="702310">
                <a:moveTo>
                  <a:pt x="574206" y="101600"/>
                </a:moveTo>
                <a:lnTo>
                  <a:pt x="560599" y="101600"/>
                </a:lnTo>
                <a:lnTo>
                  <a:pt x="562236" y="105409"/>
                </a:lnTo>
                <a:lnTo>
                  <a:pt x="563667" y="109219"/>
                </a:lnTo>
                <a:lnTo>
                  <a:pt x="564895" y="114300"/>
                </a:lnTo>
                <a:lnTo>
                  <a:pt x="532114" y="146050"/>
                </a:lnTo>
                <a:lnTo>
                  <a:pt x="539727" y="153669"/>
                </a:lnTo>
                <a:lnTo>
                  <a:pt x="568088" y="125729"/>
                </a:lnTo>
                <a:lnTo>
                  <a:pt x="580809" y="125729"/>
                </a:lnTo>
                <a:lnTo>
                  <a:pt x="580509" y="124459"/>
                </a:lnTo>
                <a:lnTo>
                  <a:pt x="579485" y="119379"/>
                </a:lnTo>
                <a:lnTo>
                  <a:pt x="578340" y="115569"/>
                </a:lnTo>
                <a:lnTo>
                  <a:pt x="589773" y="104139"/>
                </a:lnTo>
                <a:lnTo>
                  <a:pt x="574902" y="104139"/>
                </a:lnTo>
                <a:lnTo>
                  <a:pt x="574206" y="101600"/>
                </a:lnTo>
                <a:close/>
              </a:path>
              <a:path w="712470" h="702310">
                <a:moveTo>
                  <a:pt x="669911" y="74929"/>
                </a:moveTo>
                <a:lnTo>
                  <a:pt x="650962" y="74929"/>
                </a:lnTo>
                <a:lnTo>
                  <a:pt x="658943" y="82550"/>
                </a:lnTo>
                <a:lnTo>
                  <a:pt x="596818" y="144779"/>
                </a:lnTo>
                <a:lnTo>
                  <a:pt x="610410" y="144779"/>
                </a:lnTo>
                <a:lnTo>
                  <a:pt x="666064" y="90169"/>
                </a:lnTo>
                <a:lnTo>
                  <a:pt x="684890" y="90169"/>
                </a:lnTo>
                <a:lnTo>
                  <a:pt x="669911" y="74929"/>
                </a:lnTo>
                <a:close/>
              </a:path>
              <a:path w="712470" h="702310">
                <a:moveTo>
                  <a:pt x="621987" y="24129"/>
                </a:moveTo>
                <a:lnTo>
                  <a:pt x="565939" y="80009"/>
                </a:lnTo>
                <a:lnTo>
                  <a:pt x="551635" y="80009"/>
                </a:lnTo>
                <a:lnTo>
                  <a:pt x="553272" y="83819"/>
                </a:lnTo>
                <a:lnTo>
                  <a:pt x="554808" y="86359"/>
                </a:lnTo>
                <a:lnTo>
                  <a:pt x="556240" y="90169"/>
                </a:lnTo>
                <a:lnTo>
                  <a:pt x="526221" y="120650"/>
                </a:lnTo>
                <a:lnTo>
                  <a:pt x="533833" y="128269"/>
                </a:lnTo>
                <a:lnTo>
                  <a:pt x="560599" y="101600"/>
                </a:lnTo>
                <a:lnTo>
                  <a:pt x="574206" y="101600"/>
                </a:lnTo>
                <a:lnTo>
                  <a:pt x="573510" y="99059"/>
                </a:lnTo>
                <a:lnTo>
                  <a:pt x="571996" y="95250"/>
                </a:lnTo>
                <a:lnTo>
                  <a:pt x="570359" y="91439"/>
                </a:lnTo>
                <a:lnTo>
                  <a:pt x="629599" y="31750"/>
                </a:lnTo>
                <a:lnTo>
                  <a:pt x="621987" y="24129"/>
                </a:lnTo>
                <a:close/>
              </a:path>
              <a:path w="712470" h="702310">
                <a:moveTo>
                  <a:pt x="652435" y="57150"/>
                </a:moveTo>
                <a:lnTo>
                  <a:pt x="581409" y="128269"/>
                </a:lnTo>
                <a:lnTo>
                  <a:pt x="597712" y="128269"/>
                </a:lnTo>
                <a:lnTo>
                  <a:pt x="650962" y="74929"/>
                </a:lnTo>
                <a:lnTo>
                  <a:pt x="669911" y="74929"/>
                </a:lnTo>
                <a:lnTo>
                  <a:pt x="652435" y="57150"/>
                </a:lnTo>
                <a:close/>
              </a:path>
              <a:path w="712470" h="702310">
                <a:moveTo>
                  <a:pt x="709756" y="120650"/>
                </a:moveTo>
                <a:lnTo>
                  <a:pt x="696882" y="120650"/>
                </a:lnTo>
                <a:lnTo>
                  <a:pt x="703266" y="127000"/>
                </a:lnTo>
                <a:lnTo>
                  <a:pt x="709756" y="120650"/>
                </a:lnTo>
                <a:close/>
              </a:path>
              <a:path w="712470" h="702310">
                <a:moveTo>
                  <a:pt x="523397" y="63500"/>
                </a:moveTo>
                <a:lnTo>
                  <a:pt x="520696" y="76200"/>
                </a:lnTo>
                <a:lnTo>
                  <a:pt x="526671" y="76200"/>
                </a:lnTo>
                <a:lnTo>
                  <a:pt x="532646" y="77469"/>
                </a:lnTo>
                <a:lnTo>
                  <a:pt x="538622" y="77469"/>
                </a:lnTo>
                <a:lnTo>
                  <a:pt x="504244" y="111759"/>
                </a:lnTo>
                <a:lnTo>
                  <a:pt x="511856" y="119379"/>
                </a:lnTo>
                <a:lnTo>
                  <a:pt x="551635" y="80009"/>
                </a:lnTo>
                <a:lnTo>
                  <a:pt x="565939" y="80009"/>
                </a:lnTo>
                <a:lnTo>
                  <a:pt x="564466" y="77469"/>
                </a:lnTo>
                <a:lnTo>
                  <a:pt x="562890" y="73659"/>
                </a:lnTo>
                <a:lnTo>
                  <a:pt x="542489" y="73659"/>
                </a:lnTo>
                <a:lnTo>
                  <a:pt x="544515" y="64769"/>
                </a:lnTo>
                <a:lnTo>
                  <a:pt x="530600" y="64769"/>
                </a:lnTo>
                <a:lnTo>
                  <a:pt x="523397" y="63500"/>
                </a:lnTo>
                <a:close/>
              </a:path>
              <a:path w="712470" h="702310">
                <a:moveTo>
                  <a:pt x="649489" y="29209"/>
                </a:moveTo>
                <a:lnTo>
                  <a:pt x="574902" y="104139"/>
                </a:lnTo>
                <a:lnTo>
                  <a:pt x="589773" y="104139"/>
                </a:lnTo>
                <a:lnTo>
                  <a:pt x="657101" y="36829"/>
                </a:lnTo>
                <a:lnTo>
                  <a:pt x="649489" y="29209"/>
                </a:lnTo>
                <a:close/>
              </a:path>
              <a:path w="712470" h="702310">
                <a:moveTo>
                  <a:pt x="582085" y="16509"/>
                </a:moveTo>
                <a:lnTo>
                  <a:pt x="567597" y="20319"/>
                </a:lnTo>
                <a:lnTo>
                  <a:pt x="568706" y="25400"/>
                </a:lnTo>
                <a:lnTo>
                  <a:pt x="569699" y="31750"/>
                </a:lnTo>
                <a:lnTo>
                  <a:pt x="570578" y="38100"/>
                </a:lnTo>
                <a:lnTo>
                  <a:pt x="571342" y="45719"/>
                </a:lnTo>
                <a:lnTo>
                  <a:pt x="542489" y="73659"/>
                </a:lnTo>
                <a:lnTo>
                  <a:pt x="562890" y="73659"/>
                </a:lnTo>
                <a:lnTo>
                  <a:pt x="561213" y="71119"/>
                </a:lnTo>
                <a:lnTo>
                  <a:pt x="597957" y="34289"/>
                </a:lnTo>
                <a:lnTo>
                  <a:pt x="582453" y="34289"/>
                </a:lnTo>
                <a:lnTo>
                  <a:pt x="582371" y="27939"/>
                </a:lnTo>
                <a:lnTo>
                  <a:pt x="582249" y="21589"/>
                </a:lnTo>
                <a:lnTo>
                  <a:pt x="582085" y="16509"/>
                </a:lnTo>
                <a:close/>
              </a:path>
              <a:path w="712470" h="702310">
                <a:moveTo>
                  <a:pt x="616953" y="0"/>
                </a:moveTo>
                <a:lnTo>
                  <a:pt x="582453" y="34289"/>
                </a:lnTo>
                <a:lnTo>
                  <a:pt x="597957" y="34289"/>
                </a:lnTo>
                <a:lnTo>
                  <a:pt x="624565" y="7619"/>
                </a:lnTo>
                <a:lnTo>
                  <a:pt x="616953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6281745" y="4495288"/>
            <a:ext cx="471805" cy="464184"/>
          </a:xfrm>
          <a:custGeom>
            <a:rect l="l" t="t" r="r" b="b"/>
            <a:pathLst>
              <a:path w="471804" h="464184">
                <a:moveTo>
                  <a:pt x="9085" y="335671"/>
                </a:moveTo>
                <a:lnTo>
                  <a:pt x="0" y="344756"/>
                </a:lnTo>
                <a:lnTo>
                  <a:pt x="119094" y="463850"/>
                </a:lnTo>
                <a:lnTo>
                  <a:pt x="128179" y="454765"/>
                </a:lnTo>
                <a:lnTo>
                  <a:pt x="40516" y="367102"/>
                </a:lnTo>
                <a:lnTo>
                  <a:pt x="66777" y="367102"/>
                </a:lnTo>
                <a:lnTo>
                  <a:pt x="67968" y="363051"/>
                </a:lnTo>
                <a:lnTo>
                  <a:pt x="36465" y="363051"/>
                </a:lnTo>
                <a:lnTo>
                  <a:pt x="9085" y="335671"/>
                </a:lnTo>
                <a:close/>
              </a:path>
              <a:path w="471804" h="464184">
                <a:moveTo>
                  <a:pt x="68510" y="280175"/>
                </a:moveTo>
                <a:lnTo>
                  <a:pt x="54758" y="287543"/>
                </a:lnTo>
                <a:lnTo>
                  <a:pt x="57907" y="294019"/>
                </a:lnTo>
                <a:lnTo>
                  <a:pt x="60467" y="299452"/>
                </a:lnTo>
                <a:lnTo>
                  <a:pt x="63092" y="305222"/>
                </a:lnTo>
                <a:lnTo>
                  <a:pt x="65563" y="310870"/>
                </a:lnTo>
                <a:lnTo>
                  <a:pt x="44199" y="332234"/>
                </a:lnTo>
                <a:lnTo>
                  <a:pt x="147455" y="435489"/>
                </a:lnTo>
                <a:lnTo>
                  <a:pt x="156541" y="426403"/>
                </a:lnTo>
                <a:lnTo>
                  <a:pt x="147332" y="417194"/>
                </a:lnTo>
                <a:lnTo>
                  <a:pt x="155926" y="408600"/>
                </a:lnTo>
                <a:lnTo>
                  <a:pt x="138738" y="408600"/>
                </a:lnTo>
                <a:lnTo>
                  <a:pt x="102764" y="372628"/>
                </a:lnTo>
                <a:lnTo>
                  <a:pt x="111605" y="363787"/>
                </a:lnTo>
                <a:lnTo>
                  <a:pt x="93924" y="363787"/>
                </a:lnTo>
                <a:lnTo>
                  <a:pt x="62125" y="331988"/>
                </a:lnTo>
                <a:lnTo>
                  <a:pt x="93557" y="300556"/>
                </a:lnTo>
                <a:lnTo>
                  <a:pt x="75876" y="300556"/>
                </a:lnTo>
                <a:lnTo>
                  <a:pt x="73585" y="294008"/>
                </a:lnTo>
                <a:lnTo>
                  <a:pt x="71128" y="287215"/>
                </a:lnTo>
                <a:lnTo>
                  <a:pt x="68510" y="280175"/>
                </a:lnTo>
                <a:close/>
              </a:path>
              <a:path w="471804" h="464184">
                <a:moveTo>
                  <a:pt x="25906" y="377539"/>
                </a:moveTo>
                <a:lnTo>
                  <a:pt x="16452" y="384536"/>
                </a:lnTo>
                <a:lnTo>
                  <a:pt x="23880" y="394481"/>
                </a:lnTo>
                <a:lnTo>
                  <a:pt x="30571" y="403812"/>
                </a:lnTo>
                <a:lnTo>
                  <a:pt x="36526" y="412529"/>
                </a:lnTo>
                <a:lnTo>
                  <a:pt x="41744" y="420632"/>
                </a:lnTo>
                <a:lnTo>
                  <a:pt x="46000" y="417686"/>
                </a:lnTo>
                <a:lnTo>
                  <a:pt x="49397" y="415599"/>
                </a:lnTo>
                <a:lnTo>
                  <a:pt x="51935" y="414371"/>
                </a:lnTo>
                <a:lnTo>
                  <a:pt x="45427" y="404518"/>
                </a:lnTo>
                <a:lnTo>
                  <a:pt x="38920" y="395095"/>
                </a:lnTo>
                <a:lnTo>
                  <a:pt x="32413" y="386102"/>
                </a:lnTo>
                <a:lnTo>
                  <a:pt x="25906" y="377539"/>
                </a:lnTo>
                <a:close/>
              </a:path>
              <a:path w="471804" h="464184">
                <a:moveTo>
                  <a:pt x="171151" y="322412"/>
                </a:moveTo>
                <a:lnTo>
                  <a:pt x="152980" y="322412"/>
                </a:lnTo>
                <a:lnTo>
                  <a:pt x="188954" y="358385"/>
                </a:lnTo>
                <a:lnTo>
                  <a:pt x="138738" y="408600"/>
                </a:lnTo>
                <a:lnTo>
                  <a:pt x="155926" y="408600"/>
                </a:lnTo>
                <a:lnTo>
                  <a:pt x="197548" y="366979"/>
                </a:lnTo>
                <a:lnTo>
                  <a:pt x="215718" y="366979"/>
                </a:lnTo>
                <a:lnTo>
                  <a:pt x="171151" y="322412"/>
                </a:lnTo>
                <a:close/>
              </a:path>
              <a:path w="471804" h="464184">
                <a:moveTo>
                  <a:pt x="215718" y="366979"/>
                </a:moveTo>
                <a:lnTo>
                  <a:pt x="197548" y="366979"/>
                </a:lnTo>
                <a:lnTo>
                  <a:pt x="206757" y="376187"/>
                </a:lnTo>
                <a:lnTo>
                  <a:pt x="215841" y="367102"/>
                </a:lnTo>
                <a:close/>
              </a:path>
              <a:path w="471804" h="464184">
                <a:moveTo>
                  <a:pt x="66777" y="367102"/>
                </a:moveTo>
                <a:lnTo>
                  <a:pt x="40516" y="367102"/>
                </a:lnTo>
                <a:lnTo>
                  <a:pt x="48129" y="368494"/>
                </a:lnTo>
                <a:lnTo>
                  <a:pt x="56231" y="370704"/>
                </a:lnTo>
                <a:lnTo>
                  <a:pt x="64827" y="373733"/>
                </a:lnTo>
                <a:lnTo>
                  <a:pt x="66777" y="367102"/>
                </a:lnTo>
                <a:close/>
              </a:path>
              <a:path w="471804" h="464184">
                <a:moveTo>
                  <a:pt x="130511" y="281772"/>
                </a:moveTo>
                <a:lnTo>
                  <a:pt x="112341" y="281772"/>
                </a:lnTo>
                <a:lnTo>
                  <a:pt x="144139" y="313571"/>
                </a:lnTo>
                <a:lnTo>
                  <a:pt x="93924" y="363787"/>
                </a:lnTo>
                <a:lnTo>
                  <a:pt x="111605" y="363787"/>
                </a:lnTo>
                <a:lnTo>
                  <a:pt x="152980" y="322412"/>
                </a:lnTo>
                <a:lnTo>
                  <a:pt x="171151" y="322412"/>
                </a:lnTo>
                <a:lnTo>
                  <a:pt x="130511" y="281772"/>
                </a:lnTo>
                <a:close/>
              </a:path>
              <a:path w="471804" h="464184">
                <a:moveTo>
                  <a:pt x="39043" y="354825"/>
                </a:moveTo>
                <a:lnTo>
                  <a:pt x="36465" y="363051"/>
                </a:lnTo>
                <a:lnTo>
                  <a:pt x="67968" y="363051"/>
                </a:lnTo>
                <a:lnTo>
                  <a:pt x="68510" y="361209"/>
                </a:lnTo>
                <a:lnTo>
                  <a:pt x="61189" y="359291"/>
                </a:lnTo>
                <a:lnTo>
                  <a:pt x="53837" y="357587"/>
                </a:lnTo>
                <a:lnTo>
                  <a:pt x="46455" y="356098"/>
                </a:lnTo>
                <a:lnTo>
                  <a:pt x="39043" y="354825"/>
                </a:lnTo>
                <a:close/>
              </a:path>
              <a:path w="471804" h="464184">
                <a:moveTo>
                  <a:pt x="210685" y="271336"/>
                </a:moveTo>
                <a:lnTo>
                  <a:pt x="190549" y="271336"/>
                </a:lnTo>
                <a:lnTo>
                  <a:pt x="237041" y="317827"/>
                </a:lnTo>
                <a:lnTo>
                  <a:pt x="238638" y="322206"/>
                </a:lnTo>
                <a:lnTo>
                  <a:pt x="238065" y="327200"/>
                </a:lnTo>
                <a:lnTo>
                  <a:pt x="254885" y="329286"/>
                </a:lnTo>
                <a:lnTo>
                  <a:pt x="255457" y="324294"/>
                </a:lnTo>
                <a:lnTo>
                  <a:pt x="256481" y="319260"/>
                </a:lnTo>
                <a:lnTo>
                  <a:pt x="257954" y="314185"/>
                </a:lnTo>
                <a:lnTo>
                  <a:pt x="260899" y="305714"/>
                </a:lnTo>
                <a:lnTo>
                  <a:pt x="245063" y="305714"/>
                </a:lnTo>
                <a:lnTo>
                  <a:pt x="210685" y="271336"/>
                </a:lnTo>
                <a:close/>
              </a:path>
              <a:path w="471804" h="464184">
                <a:moveTo>
                  <a:pt x="261760" y="262987"/>
                </a:moveTo>
                <a:lnTo>
                  <a:pt x="257586" y="274314"/>
                </a:lnTo>
                <a:lnTo>
                  <a:pt x="253411" y="285210"/>
                </a:lnTo>
                <a:lnTo>
                  <a:pt x="249237" y="295677"/>
                </a:lnTo>
                <a:lnTo>
                  <a:pt x="245063" y="305714"/>
                </a:lnTo>
                <a:lnTo>
                  <a:pt x="260899" y="305714"/>
                </a:lnTo>
                <a:lnTo>
                  <a:pt x="261446" y="304140"/>
                </a:lnTo>
                <a:lnTo>
                  <a:pt x="265172" y="294008"/>
                </a:lnTo>
                <a:lnTo>
                  <a:pt x="269119" y="283821"/>
                </a:lnTo>
                <a:lnTo>
                  <a:pt x="273301" y="273546"/>
                </a:lnTo>
                <a:lnTo>
                  <a:pt x="269454" y="270353"/>
                </a:lnTo>
                <a:lnTo>
                  <a:pt x="265607" y="266834"/>
                </a:lnTo>
                <a:lnTo>
                  <a:pt x="261760" y="262987"/>
                </a:lnTo>
                <a:close/>
              </a:path>
              <a:path w="471804" h="464184">
                <a:moveTo>
                  <a:pt x="112586" y="263847"/>
                </a:moveTo>
                <a:lnTo>
                  <a:pt x="75876" y="300556"/>
                </a:lnTo>
                <a:lnTo>
                  <a:pt x="93557" y="300556"/>
                </a:lnTo>
                <a:lnTo>
                  <a:pt x="112341" y="281772"/>
                </a:lnTo>
                <a:lnTo>
                  <a:pt x="130511" y="281772"/>
                </a:lnTo>
                <a:lnTo>
                  <a:pt x="112586" y="263847"/>
                </a:lnTo>
                <a:close/>
              </a:path>
              <a:path w="471804" h="464184">
                <a:moveTo>
                  <a:pt x="140948" y="201599"/>
                </a:moveTo>
                <a:lnTo>
                  <a:pt x="130881" y="211667"/>
                </a:lnTo>
                <a:lnTo>
                  <a:pt x="180973" y="261759"/>
                </a:lnTo>
                <a:lnTo>
                  <a:pt x="159364" y="283368"/>
                </a:lnTo>
                <a:lnTo>
                  <a:pt x="168941" y="292945"/>
                </a:lnTo>
                <a:lnTo>
                  <a:pt x="190549" y="271336"/>
                </a:lnTo>
                <a:lnTo>
                  <a:pt x="210685" y="271336"/>
                </a:lnTo>
                <a:lnTo>
                  <a:pt x="200618" y="261269"/>
                </a:lnTo>
                <a:lnTo>
                  <a:pt x="210194" y="251692"/>
                </a:lnTo>
                <a:lnTo>
                  <a:pt x="191041" y="251692"/>
                </a:lnTo>
                <a:lnTo>
                  <a:pt x="140948" y="201599"/>
                </a:lnTo>
                <a:close/>
              </a:path>
              <a:path w="471804" h="464184">
                <a:moveTo>
                  <a:pt x="277722" y="165012"/>
                </a:moveTo>
                <a:lnTo>
                  <a:pt x="191041" y="251692"/>
                </a:lnTo>
                <a:lnTo>
                  <a:pt x="210194" y="251692"/>
                </a:lnTo>
                <a:lnTo>
                  <a:pt x="223085" y="238800"/>
                </a:lnTo>
                <a:lnTo>
                  <a:pt x="330240" y="238800"/>
                </a:lnTo>
                <a:lnTo>
                  <a:pt x="338742" y="235854"/>
                </a:lnTo>
                <a:lnTo>
                  <a:pt x="338607" y="234994"/>
                </a:lnTo>
                <a:lnTo>
                  <a:pt x="283676" y="234994"/>
                </a:lnTo>
                <a:lnTo>
                  <a:pt x="258307" y="234595"/>
                </a:lnTo>
                <a:lnTo>
                  <a:pt x="233522" y="228365"/>
                </a:lnTo>
                <a:lnTo>
                  <a:pt x="287298" y="174588"/>
                </a:lnTo>
                <a:lnTo>
                  <a:pt x="277722" y="165012"/>
                </a:lnTo>
                <a:close/>
              </a:path>
              <a:path w="471804" h="464184">
                <a:moveTo>
                  <a:pt x="330240" y="238800"/>
                </a:moveTo>
                <a:lnTo>
                  <a:pt x="223085" y="238800"/>
                </a:lnTo>
                <a:lnTo>
                  <a:pt x="250826" y="247755"/>
                </a:lnTo>
                <a:lnTo>
                  <a:pt x="279348" y="250249"/>
                </a:lnTo>
                <a:lnTo>
                  <a:pt x="308654" y="246282"/>
                </a:lnTo>
                <a:lnTo>
                  <a:pt x="330240" y="238800"/>
                </a:lnTo>
                <a:close/>
              </a:path>
              <a:path w="471804" h="464184">
                <a:moveTo>
                  <a:pt x="336163" y="218296"/>
                </a:moveTo>
                <a:lnTo>
                  <a:pt x="309628" y="229561"/>
                </a:lnTo>
                <a:lnTo>
                  <a:pt x="283676" y="234994"/>
                </a:lnTo>
                <a:lnTo>
                  <a:pt x="338607" y="234994"/>
                </a:lnTo>
                <a:lnTo>
                  <a:pt x="337736" y="229346"/>
                </a:lnTo>
                <a:lnTo>
                  <a:pt x="337064" y="224763"/>
                </a:lnTo>
                <a:lnTo>
                  <a:pt x="336163" y="218296"/>
                </a:lnTo>
                <a:close/>
              </a:path>
              <a:path w="471804" h="464184">
                <a:moveTo>
                  <a:pt x="210930" y="139720"/>
                </a:moveTo>
                <a:lnTo>
                  <a:pt x="206495" y="163692"/>
                </a:lnTo>
                <a:lnTo>
                  <a:pt x="200433" y="186620"/>
                </a:lnTo>
                <a:lnTo>
                  <a:pt x="192744" y="208505"/>
                </a:lnTo>
                <a:lnTo>
                  <a:pt x="183428" y="229346"/>
                </a:lnTo>
                <a:lnTo>
                  <a:pt x="188586" y="230738"/>
                </a:lnTo>
                <a:lnTo>
                  <a:pt x="193210" y="232171"/>
                </a:lnTo>
                <a:lnTo>
                  <a:pt x="197303" y="233644"/>
                </a:lnTo>
                <a:lnTo>
                  <a:pt x="206649" y="211897"/>
                </a:lnTo>
                <a:lnTo>
                  <a:pt x="214430" y="189260"/>
                </a:lnTo>
                <a:lnTo>
                  <a:pt x="220645" y="165732"/>
                </a:lnTo>
                <a:lnTo>
                  <a:pt x="225295" y="141315"/>
                </a:lnTo>
                <a:lnTo>
                  <a:pt x="210930" y="139720"/>
                </a:lnTo>
                <a:close/>
              </a:path>
              <a:path w="471804" h="464184">
                <a:moveTo>
                  <a:pt x="338688" y="164274"/>
                </a:moveTo>
                <a:lnTo>
                  <a:pt x="323148" y="164274"/>
                </a:lnTo>
                <a:lnTo>
                  <a:pt x="333546" y="177573"/>
                </a:lnTo>
                <a:lnTo>
                  <a:pt x="341412" y="191194"/>
                </a:lnTo>
                <a:lnTo>
                  <a:pt x="346745" y="205136"/>
                </a:lnTo>
                <a:lnTo>
                  <a:pt x="349545" y="219401"/>
                </a:lnTo>
                <a:lnTo>
                  <a:pt x="354867" y="219483"/>
                </a:lnTo>
                <a:lnTo>
                  <a:pt x="359818" y="219933"/>
                </a:lnTo>
                <a:lnTo>
                  <a:pt x="364402" y="220752"/>
                </a:lnTo>
                <a:lnTo>
                  <a:pt x="360166" y="201799"/>
                </a:lnTo>
                <a:lnTo>
                  <a:pt x="351019" y="182139"/>
                </a:lnTo>
                <a:lnTo>
                  <a:pt x="338688" y="164274"/>
                </a:lnTo>
                <a:close/>
              </a:path>
              <a:path w="471804" h="464184">
                <a:moveTo>
                  <a:pt x="374592" y="142298"/>
                </a:moveTo>
                <a:lnTo>
                  <a:pt x="372136" y="154575"/>
                </a:lnTo>
                <a:lnTo>
                  <a:pt x="379418" y="155396"/>
                </a:lnTo>
                <a:lnTo>
                  <a:pt x="386532" y="156386"/>
                </a:lnTo>
                <a:lnTo>
                  <a:pt x="393477" y="157545"/>
                </a:lnTo>
                <a:lnTo>
                  <a:pt x="400253" y="158873"/>
                </a:lnTo>
                <a:lnTo>
                  <a:pt x="368821" y="190304"/>
                </a:lnTo>
                <a:lnTo>
                  <a:pt x="377416" y="198898"/>
                </a:lnTo>
                <a:lnTo>
                  <a:pt x="419529" y="156785"/>
                </a:lnTo>
                <a:lnTo>
                  <a:pt x="402339" y="156785"/>
                </a:lnTo>
                <a:lnTo>
                  <a:pt x="404550" y="145736"/>
                </a:lnTo>
                <a:lnTo>
                  <a:pt x="398120" y="144738"/>
                </a:lnTo>
                <a:lnTo>
                  <a:pt x="390983" y="143833"/>
                </a:lnTo>
                <a:lnTo>
                  <a:pt x="383141" y="143019"/>
                </a:lnTo>
                <a:lnTo>
                  <a:pt x="374592" y="142298"/>
                </a:lnTo>
                <a:close/>
              </a:path>
              <a:path w="471804" h="464184">
                <a:moveTo>
                  <a:pt x="301539" y="39042"/>
                </a:moveTo>
                <a:lnTo>
                  <a:pt x="298103" y="51810"/>
                </a:lnTo>
                <a:lnTo>
                  <a:pt x="303587" y="52711"/>
                </a:lnTo>
                <a:lnTo>
                  <a:pt x="308620" y="53652"/>
                </a:lnTo>
                <a:lnTo>
                  <a:pt x="313204" y="54635"/>
                </a:lnTo>
                <a:lnTo>
                  <a:pt x="263970" y="103868"/>
                </a:lnTo>
                <a:lnTo>
                  <a:pt x="313204" y="153102"/>
                </a:lnTo>
                <a:lnTo>
                  <a:pt x="311385" y="159985"/>
                </a:lnTo>
                <a:lnTo>
                  <a:pt x="309367" y="166883"/>
                </a:lnTo>
                <a:lnTo>
                  <a:pt x="307149" y="173797"/>
                </a:lnTo>
                <a:lnTo>
                  <a:pt x="304732" y="180727"/>
                </a:lnTo>
                <a:lnTo>
                  <a:pt x="317379" y="188708"/>
                </a:lnTo>
                <a:lnTo>
                  <a:pt x="323148" y="164274"/>
                </a:lnTo>
                <a:lnTo>
                  <a:pt x="338688" y="164274"/>
                </a:lnTo>
                <a:lnTo>
                  <a:pt x="336961" y="161773"/>
                </a:lnTo>
                <a:lnTo>
                  <a:pt x="317992" y="140702"/>
                </a:lnTo>
                <a:lnTo>
                  <a:pt x="281158" y="103868"/>
                </a:lnTo>
                <a:lnTo>
                  <a:pt x="341687" y="43340"/>
                </a:lnTo>
                <a:lnTo>
                  <a:pt x="324500" y="43340"/>
                </a:lnTo>
                <a:lnTo>
                  <a:pt x="317378" y="41784"/>
                </a:lnTo>
                <a:lnTo>
                  <a:pt x="309725" y="40351"/>
                </a:lnTo>
                <a:lnTo>
                  <a:pt x="301539" y="39042"/>
                </a:lnTo>
                <a:close/>
              </a:path>
              <a:path w="471804" h="464184">
                <a:moveTo>
                  <a:pt x="428738" y="97483"/>
                </a:moveTo>
                <a:lnTo>
                  <a:pt x="414863" y="101536"/>
                </a:lnTo>
                <a:lnTo>
                  <a:pt x="416881" y="110292"/>
                </a:lnTo>
                <a:lnTo>
                  <a:pt x="418827" y="119461"/>
                </a:lnTo>
                <a:lnTo>
                  <a:pt x="420551" y="128301"/>
                </a:lnTo>
                <a:lnTo>
                  <a:pt x="422107" y="137019"/>
                </a:lnTo>
                <a:lnTo>
                  <a:pt x="402339" y="156785"/>
                </a:lnTo>
                <a:lnTo>
                  <a:pt x="419529" y="156785"/>
                </a:lnTo>
                <a:lnTo>
                  <a:pt x="449854" y="126460"/>
                </a:lnTo>
                <a:lnTo>
                  <a:pt x="432666" y="126460"/>
                </a:lnTo>
                <a:lnTo>
                  <a:pt x="431729" y="118893"/>
                </a:lnTo>
                <a:lnTo>
                  <a:pt x="430763" y="111542"/>
                </a:lnTo>
                <a:lnTo>
                  <a:pt x="429685" y="103868"/>
                </a:lnTo>
                <a:lnTo>
                  <a:pt x="428738" y="97483"/>
                </a:lnTo>
                <a:close/>
              </a:path>
              <a:path w="471804" h="464184">
                <a:moveTo>
                  <a:pt x="393745" y="50460"/>
                </a:moveTo>
                <a:lnTo>
                  <a:pt x="324008" y="120197"/>
                </a:lnTo>
                <a:lnTo>
                  <a:pt x="360227" y="156417"/>
                </a:lnTo>
                <a:lnTo>
                  <a:pt x="369313" y="147331"/>
                </a:lnTo>
                <a:lnTo>
                  <a:pt x="365630" y="143648"/>
                </a:lnTo>
                <a:lnTo>
                  <a:pt x="373979" y="135299"/>
                </a:lnTo>
                <a:lnTo>
                  <a:pt x="357281" y="135299"/>
                </a:lnTo>
                <a:lnTo>
                  <a:pt x="341443" y="119461"/>
                </a:lnTo>
                <a:lnTo>
                  <a:pt x="393009" y="67895"/>
                </a:lnTo>
                <a:lnTo>
                  <a:pt x="411180" y="67895"/>
                </a:lnTo>
                <a:lnTo>
                  <a:pt x="393745" y="50460"/>
                </a:lnTo>
                <a:close/>
              </a:path>
              <a:path w="471804" h="464184">
                <a:moveTo>
                  <a:pt x="268022" y="128301"/>
                </a:moveTo>
                <a:lnTo>
                  <a:pt x="263479" y="138492"/>
                </a:lnTo>
                <a:lnTo>
                  <a:pt x="271183" y="141852"/>
                </a:lnTo>
                <a:lnTo>
                  <a:pt x="279072" y="145551"/>
                </a:lnTo>
                <a:lnTo>
                  <a:pt x="287145" y="149587"/>
                </a:lnTo>
                <a:lnTo>
                  <a:pt x="295401" y="153962"/>
                </a:lnTo>
                <a:lnTo>
                  <a:pt x="300558" y="142666"/>
                </a:lnTo>
                <a:lnTo>
                  <a:pt x="291618" y="138453"/>
                </a:lnTo>
                <a:lnTo>
                  <a:pt x="283216" y="134655"/>
                </a:lnTo>
                <a:lnTo>
                  <a:pt x="275350" y="131271"/>
                </a:lnTo>
                <a:lnTo>
                  <a:pt x="268022" y="128301"/>
                </a:lnTo>
                <a:close/>
              </a:path>
              <a:path w="471804" h="464184">
                <a:moveTo>
                  <a:pt x="411180" y="67895"/>
                </a:moveTo>
                <a:lnTo>
                  <a:pt x="393009" y="67895"/>
                </a:lnTo>
                <a:lnTo>
                  <a:pt x="408847" y="83733"/>
                </a:lnTo>
                <a:lnTo>
                  <a:pt x="357281" y="135299"/>
                </a:lnTo>
                <a:lnTo>
                  <a:pt x="373979" y="135299"/>
                </a:lnTo>
                <a:lnTo>
                  <a:pt x="417196" y="92082"/>
                </a:lnTo>
                <a:lnTo>
                  <a:pt x="424562" y="92082"/>
                </a:lnTo>
                <a:lnTo>
                  <a:pt x="429964" y="86680"/>
                </a:lnTo>
                <a:lnTo>
                  <a:pt x="411180" y="67895"/>
                </a:lnTo>
                <a:close/>
              </a:path>
              <a:path w="471804" h="464184">
                <a:moveTo>
                  <a:pt x="462869" y="96257"/>
                </a:moveTo>
                <a:lnTo>
                  <a:pt x="432666" y="126460"/>
                </a:lnTo>
                <a:lnTo>
                  <a:pt x="449854" y="126460"/>
                </a:lnTo>
                <a:lnTo>
                  <a:pt x="471463" y="104851"/>
                </a:lnTo>
                <a:lnTo>
                  <a:pt x="462869" y="96257"/>
                </a:lnTo>
                <a:close/>
              </a:path>
              <a:path w="471804" h="464184">
                <a:moveTo>
                  <a:pt x="382082" y="23818"/>
                </a:moveTo>
                <a:lnTo>
                  <a:pt x="297856" y="108042"/>
                </a:lnTo>
                <a:lnTo>
                  <a:pt x="306450" y="116638"/>
                </a:lnTo>
                <a:lnTo>
                  <a:pt x="390676" y="32412"/>
                </a:lnTo>
                <a:lnTo>
                  <a:pt x="382082" y="23818"/>
                </a:lnTo>
                <a:close/>
              </a:path>
              <a:path w="471804" h="464184">
                <a:moveTo>
                  <a:pt x="424562" y="92082"/>
                </a:moveTo>
                <a:lnTo>
                  <a:pt x="417196" y="92082"/>
                </a:lnTo>
                <a:lnTo>
                  <a:pt x="420879" y="95765"/>
                </a:lnTo>
                <a:lnTo>
                  <a:pt x="424562" y="92082"/>
                </a:lnTo>
                <a:close/>
              </a:path>
              <a:path w="471804" h="464184">
                <a:moveTo>
                  <a:pt x="367840" y="0"/>
                </a:moveTo>
                <a:lnTo>
                  <a:pt x="324500" y="43340"/>
                </a:lnTo>
                <a:lnTo>
                  <a:pt x="341687" y="43340"/>
                </a:lnTo>
                <a:lnTo>
                  <a:pt x="376434" y="8594"/>
                </a:lnTo>
                <a:lnTo>
                  <a:pt x="367840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7607045" y="4518369"/>
            <a:ext cx="466725" cy="441325"/>
          </a:xfrm>
          <a:custGeom>
            <a:rect l="l" t="t" r="r" b="b"/>
            <a:pathLst>
              <a:path w="466725" h="441325">
                <a:moveTo>
                  <a:pt x="9085" y="312590"/>
                </a:moveTo>
                <a:lnTo>
                  <a:pt x="0" y="321675"/>
                </a:lnTo>
                <a:lnTo>
                  <a:pt x="119092" y="440770"/>
                </a:lnTo>
                <a:lnTo>
                  <a:pt x="128178" y="431684"/>
                </a:lnTo>
                <a:lnTo>
                  <a:pt x="40515" y="344021"/>
                </a:lnTo>
                <a:lnTo>
                  <a:pt x="66775" y="344021"/>
                </a:lnTo>
                <a:lnTo>
                  <a:pt x="67967" y="339970"/>
                </a:lnTo>
                <a:lnTo>
                  <a:pt x="36464" y="339970"/>
                </a:lnTo>
                <a:lnTo>
                  <a:pt x="9085" y="312590"/>
                </a:lnTo>
                <a:close/>
              </a:path>
              <a:path w="466725" h="441325">
                <a:moveTo>
                  <a:pt x="68508" y="257094"/>
                </a:moveTo>
                <a:lnTo>
                  <a:pt x="54758" y="264462"/>
                </a:lnTo>
                <a:lnTo>
                  <a:pt x="57689" y="270477"/>
                </a:lnTo>
                <a:lnTo>
                  <a:pt x="60467" y="276371"/>
                </a:lnTo>
                <a:lnTo>
                  <a:pt x="63091" y="282141"/>
                </a:lnTo>
                <a:lnTo>
                  <a:pt x="65562" y="287789"/>
                </a:lnTo>
                <a:lnTo>
                  <a:pt x="44199" y="309153"/>
                </a:lnTo>
                <a:lnTo>
                  <a:pt x="147454" y="412408"/>
                </a:lnTo>
                <a:lnTo>
                  <a:pt x="156540" y="403322"/>
                </a:lnTo>
                <a:lnTo>
                  <a:pt x="147331" y="394114"/>
                </a:lnTo>
                <a:lnTo>
                  <a:pt x="155925" y="385519"/>
                </a:lnTo>
                <a:lnTo>
                  <a:pt x="138737" y="385519"/>
                </a:lnTo>
                <a:lnTo>
                  <a:pt x="102763" y="349547"/>
                </a:lnTo>
                <a:lnTo>
                  <a:pt x="111603" y="340706"/>
                </a:lnTo>
                <a:lnTo>
                  <a:pt x="93924" y="340706"/>
                </a:lnTo>
                <a:lnTo>
                  <a:pt x="62124" y="308907"/>
                </a:lnTo>
                <a:lnTo>
                  <a:pt x="93555" y="277475"/>
                </a:lnTo>
                <a:lnTo>
                  <a:pt x="75876" y="277475"/>
                </a:lnTo>
                <a:lnTo>
                  <a:pt x="73583" y="270927"/>
                </a:lnTo>
                <a:lnTo>
                  <a:pt x="71128" y="264134"/>
                </a:lnTo>
                <a:lnTo>
                  <a:pt x="68508" y="257094"/>
                </a:lnTo>
                <a:close/>
              </a:path>
              <a:path w="466725" h="441325">
                <a:moveTo>
                  <a:pt x="25905" y="354458"/>
                </a:moveTo>
                <a:lnTo>
                  <a:pt x="16451" y="361455"/>
                </a:lnTo>
                <a:lnTo>
                  <a:pt x="23879" y="371400"/>
                </a:lnTo>
                <a:lnTo>
                  <a:pt x="30571" y="380731"/>
                </a:lnTo>
                <a:lnTo>
                  <a:pt x="36525" y="389448"/>
                </a:lnTo>
                <a:lnTo>
                  <a:pt x="41743" y="397551"/>
                </a:lnTo>
                <a:lnTo>
                  <a:pt x="45999" y="394605"/>
                </a:lnTo>
                <a:lnTo>
                  <a:pt x="49396" y="392518"/>
                </a:lnTo>
                <a:lnTo>
                  <a:pt x="51934" y="391290"/>
                </a:lnTo>
                <a:lnTo>
                  <a:pt x="45426" y="381437"/>
                </a:lnTo>
                <a:lnTo>
                  <a:pt x="38919" y="372014"/>
                </a:lnTo>
                <a:lnTo>
                  <a:pt x="32412" y="363021"/>
                </a:lnTo>
                <a:lnTo>
                  <a:pt x="25905" y="354458"/>
                </a:lnTo>
                <a:close/>
              </a:path>
              <a:path w="466725" h="441325">
                <a:moveTo>
                  <a:pt x="171151" y="299331"/>
                </a:moveTo>
                <a:lnTo>
                  <a:pt x="152979" y="299331"/>
                </a:lnTo>
                <a:lnTo>
                  <a:pt x="188953" y="335304"/>
                </a:lnTo>
                <a:lnTo>
                  <a:pt x="138737" y="385519"/>
                </a:lnTo>
                <a:lnTo>
                  <a:pt x="155925" y="385519"/>
                </a:lnTo>
                <a:lnTo>
                  <a:pt x="197547" y="343898"/>
                </a:lnTo>
                <a:lnTo>
                  <a:pt x="215718" y="343898"/>
                </a:lnTo>
                <a:lnTo>
                  <a:pt x="171151" y="299331"/>
                </a:lnTo>
                <a:close/>
              </a:path>
              <a:path w="466725" h="441325">
                <a:moveTo>
                  <a:pt x="215718" y="343898"/>
                </a:moveTo>
                <a:lnTo>
                  <a:pt x="197547" y="343898"/>
                </a:lnTo>
                <a:lnTo>
                  <a:pt x="206755" y="353106"/>
                </a:lnTo>
                <a:lnTo>
                  <a:pt x="215841" y="344021"/>
                </a:lnTo>
                <a:close/>
              </a:path>
              <a:path w="466725" h="441325">
                <a:moveTo>
                  <a:pt x="66775" y="344021"/>
                </a:moveTo>
                <a:lnTo>
                  <a:pt x="40515" y="344021"/>
                </a:lnTo>
                <a:lnTo>
                  <a:pt x="48127" y="345413"/>
                </a:lnTo>
                <a:lnTo>
                  <a:pt x="56231" y="347623"/>
                </a:lnTo>
                <a:lnTo>
                  <a:pt x="64825" y="350652"/>
                </a:lnTo>
                <a:lnTo>
                  <a:pt x="66775" y="344021"/>
                </a:lnTo>
                <a:close/>
              </a:path>
              <a:path w="466725" h="441325">
                <a:moveTo>
                  <a:pt x="130510" y="258691"/>
                </a:moveTo>
                <a:lnTo>
                  <a:pt x="112340" y="258691"/>
                </a:lnTo>
                <a:lnTo>
                  <a:pt x="144139" y="290490"/>
                </a:lnTo>
                <a:lnTo>
                  <a:pt x="93924" y="340706"/>
                </a:lnTo>
                <a:lnTo>
                  <a:pt x="111603" y="340706"/>
                </a:lnTo>
                <a:lnTo>
                  <a:pt x="152979" y="299331"/>
                </a:lnTo>
                <a:lnTo>
                  <a:pt x="171151" y="299331"/>
                </a:lnTo>
                <a:lnTo>
                  <a:pt x="130510" y="258691"/>
                </a:lnTo>
                <a:close/>
              </a:path>
              <a:path w="466725" h="441325">
                <a:moveTo>
                  <a:pt x="39042" y="331744"/>
                </a:moveTo>
                <a:lnTo>
                  <a:pt x="36464" y="339970"/>
                </a:lnTo>
                <a:lnTo>
                  <a:pt x="67967" y="339970"/>
                </a:lnTo>
                <a:lnTo>
                  <a:pt x="68508" y="338128"/>
                </a:lnTo>
                <a:lnTo>
                  <a:pt x="61188" y="336210"/>
                </a:lnTo>
                <a:lnTo>
                  <a:pt x="53837" y="334506"/>
                </a:lnTo>
                <a:lnTo>
                  <a:pt x="46455" y="333017"/>
                </a:lnTo>
                <a:lnTo>
                  <a:pt x="39042" y="331744"/>
                </a:lnTo>
                <a:close/>
              </a:path>
              <a:path w="466725" h="441325">
                <a:moveTo>
                  <a:pt x="170536" y="153103"/>
                </a:moveTo>
                <a:lnTo>
                  <a:pt x="159363" y="164275"/>
                </a:lnTo>
                <a:lnTo>
                  <a:pt x="260777" y="265690"/>
                </a:lnTo>
                <a:lnTo>
                  <a:pt x="212648" y="313818"/>
                </a:lnTo>
                <a:lnTo>
                  <a:pt x="222470" y="323640"/>
                </a:lnTo>
                <a:lnTo>
                  <a:pt x="291595" y="254516"/>
                </a:lnTo>
                <a:lnTo>
                  <a:pt x="271950" y="254516"/>
                </a:lnTo>
                <a:lnTo>
                  <a:pt x="217314" y="199881"/>
                </a:lnTo>
                <a:lnTo>
                  <a:pt x="227136" y="190059"/>
                </a:lnTo>
                <a:lnTo>
                  <a:pt x="207492" y="190059"/>
                </a:lnTo>
                <a:lnTo>
                  <a:pt x="170536" y="153103"/>
                </a:lnTo>
                <a:close/>
              </a:path>
              <a:path w="466725" h="441325">
                <a:moveTo>
                  <a:pt x="112585" y="240766"/>
                </a:moveTo>
                <a:lnTo>
                  <a:pt x="75876" y="277475"/>
                </a:lnTo>
                <a:lnTo>
                  <a:pt x="93555" y="277475"/>
                </a:lnTo>
                <a:lnTo>
                  <a:pt x="112340" y="258691"/>
                </a:lnTo>
                <a:lnTo>
                  <a:pt x="130510" y="258691"/>
                </a:lnTo>
                <a:lnTo>
                  <a:pt x="112585" y="240766"/>
                </a:lnTo>
                <a:close/>
              </a:path>
              <a:path w="466725" h="441325">
                <a:moveTo>
                  <a:pt x="332111" y="194356"/>
                </a:moveTo>
                <a:lnTo>
                  <a:pt x="271950" y="254516"/>
                </a:lnTo>
                <a:lnTo>
                  <a:pt x="291595" y="254516"/>
                </a:lnTo>
                <a:lnTo>
                  <a:pt x="341933" y="204179"/>
                </a:lnTo>
                <a:lnTo>
                  <a:pt x="332111" y="194356"/>
                </a:lnTo>
                <a:close/>
              </a:path>
              <a:path w="466725" h="441325">
                <a:moveTo>
                  <a:pt x="301416" y="21487"/>
                </a:moveTo>
                <a:lnTo>
                  <a:pt x="290734" y="32167"/>
                </a:lnTo>
                <a:lnTo>
                  <a:pt x="301094" y="42604"/>
                </a:lnTo>
                <a:lnTo>
                  <a:pt x="311545" y="53285"/>
                </a:lnTo>
                <a:lnTo>
                  <a:pt x="322089" y="64213"/>
                </a:lnTo>
                <a:lnTo>
                  <a:pt x="332724" y="75385"/>
                </a:lnTo>
                <a:lnTo>
                  <a:pt x="349637" y="99895"/>
                </a:lnTo>
                <a:lnTo>
                  <a:pt x="357280" y="128363"/>
                </a:lnTo>
                <a:lnTo>
                  <a:pt x="355653" y="160792"/>
                </a:lnTo>
                <a:lnTo>
                  <a:pt x="344756" y="197180"/>
                </a:lnTo>
                <a:lnTo>
                  <a:pt x="352124" y="197671"/>
                </a:lnTo>
                <a:lnTo>
                  <a:pt x="357731" y="198285"/>
                </a:lnTo>
                <a:lnTo>
                  <a:pt x="361577" y="199021"/>
                </a:lnTo>
                <a:lnTo>
                  <a:pt x="370375" y="167618"/>
                </a:lnTo>
                <a:lnTo>
                  <a:pt x="373195" y="139091"/>
                </a:lnTo>
                <a:lnTo>
                  <a:pt x="370037" y="113442"/>
                </a:lnTo>
                <a:lnTo>
                  <a:pt x="360902" y="90671"/>
                </a:lnTo>
                <a:lnTo>
                  <a:pt x="466264" y="90671"/>
                </a:lnTo>
                <a:lnTo>
                  <a:pt x="466007" y="88016"/>
                </a:lnTo>
                <a:lnTo>
                  <a:pt x="405178" y="88016"/>
                </a:lnTo>
                <a:lnTo>
                  <a:pt x="376314" y="83086"/>
                </a:lnTo>
                <a:lnTo>
                  <a:pt x="348010" y="69676"/>
                </a:lnTo>
                <a:lnTo>
                  <a:pt x="322549" y="43141"/>
                </a:lnTo>
                <a:lnTo>
                  <a:pt x="311442" y="31704"/>
                </a:lnTo>
                <a:lnTo>
                  <a:pt x="301416" y="21487"/>
                </a:lnTo>
                <a:close/>
              </a:path>
              <a:path w="466725" h="441325">
                <a:moveTo>
                  <a:pt x="257953" y="139598"/>
                </a:moveTo>
                <a:lnTo>
                  <a:pt x="207492" y="190059"/>
                </a:lnTo>
                <a:lnTo>
                  <a:pt x="227136" y="190059"/>
                </a:lnTo>
                <a:lnTo>
                  <a:pt x="267775" y="149420"/>
                </a:lnTo>
                <a:lnTo>
                  <a:pt x="257953" y="139598"/>
                </a:lnTo>
                <a:close/>
              </a:path>
              <a:path w="466725" h="441325">
                <a:moveTo>
                  <a:pt x="271336" y="89872"/>
                </a:moveTo>
                <a:lnTo>
                  <a:pt x="269126" y="103624"/>
                </a:lnTo>
                <a:lnTo>
                  <a:pt x="282248" y="105404"/>
                </a:lnTo>
                <a:lnTo>
                  <a:pt x="297058" y="108044"/>
                </a:lnTo>
                <a:lnTo>
                  <a:pt x="313556" y="111543"/>
                </a:lnTo>
                <a:lnTo>
                  <a:pt x="331743" y="115901"/>
                </a:lnTo>
                <a:lnTo>
                  <a:pt x="334566" y="100309"/>
                </a:lnTo>
                <a:lnTo>
                  <a:pt x="317722" y="96987"/>
                </a:lnTo>
                <a:lnTo>
                  <a:pt x="301570" y="94140"/>
                </a:lnTo>
                <a:lnTo>
                  <a:pt x="286108" y="91768"/>
                </a:lnTo>
                <a:lnTo>
                  <a:pt x="271336" y="89872"/>
                </a:lnTo>
                <a:close/>
              </a:path>
              <a:path w="466725" h="441325">
                <a:moveTo>
                  <a:pt x="466264" y="90671"/>
                </a:moveTo>
                <a:lnTo>
                  <a:pt x="360902" y="90671"/>
                </a:lnTo>
                <a:lnTo>
                  <a:pt x="386275" y="99860"/>
                </a:lnTo>
                <a:lnTo>
                  <a:pt x="412300" y="102994"/>
                </a:lnTo>
                <a:lnTo>
                  <a:pt x="438977" y="100075"/>
                </a:lnTo>
                <a:lnTo>
                  <a:pt x="466305" y="91100"/>
                </a:lnTo>
                <a:lnTo>
                  <a:pt x="466264" y="90671"/>
                </a:lnTo>
                <a:close/>
              </a:path>
              <a:path w="466725" h="441325">
                <a:moveTo>
                  <a:pt x="464587" y="72439"/>
                </a:moveTo>
                <a:lnTo>
                  <a:pt x="434603" y="84467"/>
                </a:lnTo>
                <a:lnTo>
                  <a:pt x="405178" y="88016"/>
                </a:lnTo>
                <a:lnTo>
                  <a:pt x="466007" y="88016"/>
                </a:lnTo>
                <a:lnTo>
                  <a:pt x="464587" y="72439"/>
                </a:lnTo>
                <a:close/>
              </a:path>
              <a:path w="466725" h="441325">
                <a:moveTo>
                  <a:pt x="372504" y="0"/>
                </a:moveTo>
                <a:lnTo>
                  <a:pt x="357526" y="3929"/>
                </a:lnTo>
                <a:lnTo>
                  <a:pt x="361439" y="20396"/>
                </a:lnTo>
                <a:lnTo>
                  <a:pt x="364462" y="36526"/>
                </a:lnTo>
                <a:lnTo>
                  <a:pt x="366595" y="52318"/>
                </a:lnTo>
                <a:lnTo>
                  <a:pt x="367838" y="67773"/>
                </a:lnTo>
                <a:lnTo>
                  <a:pt x="382450" y="65685"/>
                </a:lnTo>
                <a:lnTo>
                  <a:pt x="380631" y="49517"/>
                </a:lnTo>
                <a:lnTo>
                  <a:pt x="378367" y="33180"/>
                </a:lnTo>
                <a:lnTo>
                  <a:pt x="375658" y="16674"/>
                </a:lnTo>
                <a:lnTo>
                  <a:pt x="372504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8298570" y="4507665"/>
            <a:ext cx="1090930" cy="1091565"/>
          </a:xfrm>
          <a:custGeom>
            <a:rect l="l" t="t" r="r" b="b"/>
            <a:pathLst>
              <a:path w="1090929" h="1091564">
                <a:moveTo>
                  <a:pt x="87048" y="1021280"/>
                </a:moveTo>
                <a:lnTo>
                  <a:pt x="82710" y="1023164"/>
                </a:lnTo>
                <a:lnTo>
                  <a:pt x="78045" y="1025046"/>
                </a:lnTo>
                <a:lnTo>
                  <a:pt x="73051" y="1026928"/>
                </a:lnTo>
                <a:lnTo>
                  <a:pt x="82336" y="1044485"/>
                </a:lnTo>
                <a:lnTo>
                  <a:pt x="90792" y="1061060"/>
                </a:lnTo>
                <a:lnTo>
                  <a:pt x="98420" y="1076653"/>
                </a:lnTo>
                <a:lnTo>
                  <a:pt x="105219" y="1091264"/>
                </a:lnTo>
                <a:lnTo>
                  <a:pt x="119584" y="1084265"/>
                </a:lnTo>
                <a:lnTo>
                  <a:pt x="112256" y="1070614"/>
                </a:lnTo>
                <a:lnTo>
                  <a:pt x="104390" y="1055566"/>
                </a:lnTo>
                <a:lnTo>
                  <a:pt x="95988" y="1039121"/>
                </a:lnTo>
                <a:lnTo>
                  <a:pt x="87048" y="1021280"/>
                </a:lnTo>
                <a:close/>
              </a:path>
              <a:path w="1090929" h="1091564">
                <a:moveTo>
                  <a:pt x="201184" y="992673"/>
                </a:moveTo>
                <a:lnTo>
                  <a:pt x="96993" y="992673"/>
                </a:lnTo>
                <a:lnTo>
                  <a:pt x="110249" y="998272"/>
                </a:lnTo>
                <a:lnTo>
                  <a:pt x="123804" y="1002112"/>
                </a:lnTo>
                <a:lnTo>
                  <a:pt x="137659" y="1004195"/>
                </a:lnTo>
                <a:lnTo>
                  <a:pt x="151813" y="1004521"/>
                </a:lnTo>
                <a:lnTo>
                  <a:pt x="148011" y="1018031"/>
                </a:lnTo>
                <a:lnTo>
                  <a:pt x="142743" y="1032039"/>
                </a:lnTo>
                <a:lnTo>
                  <a:pt x="136009" y="1046546"/>
                </a:lnTo>
                <a:lnTo>
                  <a:pt x="127810" y="1061552"/>
                </a:lnTo>
                <a:lnTo>
                  <a:pt x="132803" y="1062288"/>
                </a:lnTo>
                <a:lnTo>
                  <a:pt x="137878" y="1063106"/>
                </a:lnTo>
                <a:lnTo>
                  <a:pt x="143035" y="1064007"/>
                </a:lnTo>
                <a:lnTo>
                  <a:pt x="151061" y="1048184"/>
                </a:lnTo>
                <a:lnTo>
                  <a:pt x="157584" y="1032760"/>
                </a:lnTo>
                <a:lnTo>
                  <a:pt x="162602" y="1017735"/>
                </a:lnTo>
                <a:lnTo>
                  <a:pt x="166117" y="1003109"/>
                </a:lnTo>
                <a:lnTo>
                  <a:pt x="179814" y="1000201"/>
                </a:lnTo>
                <a:lnTo>
                  <a:pt x="193772" y="995774"/>
                </a:lnTo>
                <a:lnTo>
                  <a:pt x="201184" y="992673"/>
                </a:lnTo>
                <a:close/>
              </a:path>
              <a:path w="1090929" h="1091564">
                <a:moveTo>
                  <a:pt x="65194" y="998936"/>
                </a:moveTo>
                <a:lnTo>
                  <a:pt x="53890" y="1000125"/>
                </a:lnTo>
                <a:lnTo>
                  <a:pt x="43677" y="1001360"/>
                </a:lnTo>
                <a:lnTo>
                  <a:pt x="34553" y="1002641"/>
                </a:lnTo>
                <a:lnTo>
                  <a:pt x="26520" y="1003969"/>
                </a:lnTo>
                <a:lnTo>
                  <a:pt x="27501" y="1017229"/>
                </a:lnTo>
                <a:lnTo>
                  <a:pt x="34485" y="1016431"/>
                </a:lnTo>
                <a:lnTo>
                  <a:pt x="43279" y="1015633"/>
                </a:lnTo>
                <a:lnTo>
                  <a:pt x="53883" y="1014835"/>
                </a:lnTo>
                <a:lnTo>
                  <a:pt x="66299" y="1014037"/>
                </a:lnTo>
                <a:lnTo>
                  <a:pt x="65890" y="1009699"/>
                </a:lnTo>
                <a:lnTo>
                  <a:pt x="65521" y="1004665"/>
                </a:lnTo>
                <a:lnTo>
                  <a:pt x="65194" y="998936"/>
                </a:lnTo>
                <a:close/>
              </a:path>
              <a:path w="1090929" h="1091564">
                <a:moveTo>
                  <a:pt x="150524" y="922200"/>
                </a:moveTo>
                <a:lnTo>
                  <a:pt x="82137" y="990587"/>
                </a:lnTo>
                <a:lnTo>
                  <a:pt x="90609" y="999058"/>
                </a:lnTo>
                <a:lnTo>
                  <a:pt x="96993" y="992673"/>
                </a:lnTo>
                <a:lnTo>
                  <a:pt x="201184" y="992673"/>
                </a:lnTo>
                <a:lnTo>
                  <a:pt x="204598" y="991246"/>
                </a:lnTo>
                <a:lnTo>
                  <a:pt x="142068" y="991246"/>
                </a:lnTo>
                <a:lnTo>
                  <a:pt x="130020" y="990095"/>
                </a:lnTo>
                <a:lnTo>
                  <a:pt x="118126" y="987440"/>
                </a:lnTo>
                <a:lnTo>
                  <a:pt x="106386" y="983280"/>
                </a:lnTo>
                <a:lnTo>
                  <a:pt x="147946" y="941721"/>
                </a:lnTo>
                <a:lnTo>
                  <a:pt x="162877" y="941721"/>
                </a:lnTo>
                <a:lnTo>
                  <a:pt x="158628" y="930302"/>
                </a:lnTo>
                <a:lnTo>
                  <a:pt x="150524" y="922200"/>
                </a:lnTo>
                <a:close/>
              </a:path>
              <a:path w="1090929" h="1091564">
                <a:moveTo>
                  <a:pt x="162877" y="941721"/>
                </a:moveTo>
                <a:lnTo>
                  <a:pt x="147946" y="941721"/>
                </a:lnTo>
                <a:lnTo>
                  <a:pt x="151932" y="953220"/>
                </a:lnTo>
                <a:lnTo>
                  <a:pt x="154275" y="965048"/>
                </a:lnTo>
                <a:lnTo>
                  <a:pt x="155062" y="977286"/>
                </a:lnTo>
                <a:lnTo>
                  <a:pt x="155039" y="978677"/>
                </a:lnTo>
                <a:lnTo>
                  <a:pt x="154269" y="990893"/>
                </a:lnTo>
                <a:lnTo>
                  <a:pt x="142068" y="991246"/>
                </a:lnTo>
                <a:lnTo>
                  <a:pt x="204598" y="991246"/>
                </a:lnTo>
                <a:lnTo>
                  <a:pt x="207991" y="989827"/>
                </a:lnTo>
                <a:lnTo>
                  <a:pt x="210087" y="988745"/>
                </a:lnTo>
                <a:lnTo>
                  <a:pt x="168081" y="988745"/>
                </a:lnTo>
                <a:lnTo>
                  <a:pt x="168497" y="974421"/>
                </a:lnTo>
                <a:lnTo>
                  <a:pt x="168472" y="972853"/>
                </a:lnTo>
                <a:lnTo>
                  <a:pt x="167099" y="958572"/>
                </a:lnTo>
                <a:lnTo>
                  <a:pt x="163799" y="944199"/>
                </a:lnTo>
                <a:lnTo>
                  <a:pt x="162877" y="941721"/>
                </a:lnTo>
                <a:close/>
              </a:path>
              <a:path w="1090929" h="1091564">
                <a:moveTo>
                  <a:pt x="220139" y="965048"/>
                </a:moveTo>
                <a:lnTo>
                  <a:pt x="206848" y="973297"/>
                </a:lnTo>
                <a:lnTo>
                  <a:pt x="193703" y="980012"/>
                </a:lnTo>
                <a:lnTo>
                  <a:pt x="180819" y="985146"/>
                </a:lnTo>
                <a:lnTo>
                  <a:pt x="168081" y="988745"/>
                </a:lnTo>
                <a:lnTo>
                  <a:pt x="210087" y="988745"/>
                </a:lnTo>
                <a:lnTo>
                  <a:pt x="222470" y="982360"/>
                </a:lnTo>
                <a:lnTo>
                  <a:pt x="221653" y="977286"/>
                </a:lnTo>
                <a:lnTo>
                  <a:pt x="220875" y="971515"/>
                </a:lnTo>
                <a:lnTo>
                  <a:pt x="220139" y="965048"/>
                </a:lnTo>
                <a:close/>
              </a:path>
              <a:path w="1090929" h="1091564">
                <a:moveTo>
                  <a:pt x="79899" y="987722"/>
                </a:moveTo>
                <a:lnTo>
                  <a:pt x="69860" y="987722"/>
                </a:lnTo>
                <a:lnTo>
                  <a:pt x="74811" y="987845"/>
                </a:lnTo>
                <a:lnTo>
                  <a:pt x="79804" y="988254"/>
                </a:lnTo>
                <a:lnTo>
                  <a:pt x="79899" y="987722"/>
                </a:lnTo>
                <a:close/>
              </a:path>
              <a:path w="1090929" h="1091564">
                <a:moveTo>
                  <a:pt x="96133" y="879596"/>
                </a:moveTo>
                <a:lnTo>
                  <a:pt x="44813" y="930917"/>
                </a:lnTo>
                <a:lnTo>
                  <a:pt x="58318" y="944422"/>
                </a:lnTo>
                <a:lnTo>
                  <a:pt x="64718" y="953124"/>
                </a:lnTo>
                <a:lnTo>
                  <a:pt x="67956" y="963268"/>
                </a:lnTo>
                <a:lnTo>
                  <a:pt x="68033" y="974856"/>
                </a:lnTo>
                <a:lnTo>
                  <a:pt x="64949" y="987886"/>
                </a:lnTo>
                <a:lnTo>
                  <a:pt x="69860" y="987722"/>
                </a:lnTo>
                <a:lnTo>
                  <a:pt x="79899" y="987722"/>
                </a:lnTo>
                <a:lnTo>
                  <a:pt x="82457" y="973421"/>
                </a:lnTo>
                <a:lnTo>
                  <a:pt x="82468" y="971515"/>
                </a:lnTo>
                <a:lnTo>
                  <a:pt x="81615" y="958941"/>
                </a:lnTo>
                <a:lnTo>
                  <a:pt x="76967" y="946509"/>
                </a:lnTo>
                <a:lnTo>
                  <a:pt x="68632" y="935582"/>
                </a:lnTo>
                <a:lnTo>
                  <a:pt x="63475" y="930426"/>
                </a:lnTo>
                <a:lnTo>
                  <a:pt x="95642" y="898258"/>
                </a:lnTo>
                <a:lnTo>
                  <a:pt x="114796" y="898258"/>
                </a:lnTo>
                <a:lnTo>
                  <a:pt x="96133" y="879596"/>
                </a:lnTo>
                <a:close/>
              </a:path>
              <a:path w="1090929" h="1091564">
                <a:moveTo>
                  <a:pt x="38920" y="963822"/>
                </a:moveTo>
                <a:lnTo>
                  <a:pt x="29627" y="964565"/>
                </a:lnTo>
                <a:lnTo>
                  <a:pt x="20043" y="965447"/>
                </a:lnTo>
                <a:lnTo>
                  <a:pt x="10167" y="966468"/>
                </a:lnTo>
                <a:lnTo>
                  <a:pt x="0" y="967626"/>
                </a:lnTo>
                <a:lnTo>
                  <a:pt x="491" y="980641"/>
                </a:lnTo>
                <a:lnTo>
                  <a:pt x="9868" y="980012"/>
                </a:lnTo>
                <a:lnTo>
                  <a:pt x="19460" y="979475"/>
                </a:lnTo>
                <a:lnTo>
                  <a:pt x="29267" y="979030"/>
                </a:lnTo>
                <a:lnTo>
                  <a:pt x="39288" y="978677"/>
                </a:lnTo>
                <a:lnTo>
                  <a:pt x="39124" y="974421"/>
                </a:lnTo>
                <a:lnTo>
                  <a:pt x="39001" y="969469"/>
                </a:lnTo>
                <a:lnTo>
                  <a:pt x="38920" y="963822"/>
                </a:lnTo>
                <a:close/>
              </a:path>
              <a:path w="1090929" h="1091564">
                <a:moveTo>
                  <a:pt x="220200" y="882972"/>
                </a:moveTo>
                <a:lnTo>
                  <a:pt x="194784" y="882972"/>
                </a:lnTo>
                <a:lnTo>
                  <a:pt x="258323" y="946509"/>
                </a:lnTo>
                <a:lnTo>
                  <a:pt x="268022" y="936810"/>
                </a:lnTo>
                <a:lnTo>
                  <a:pt x="240273" y="909063"/>
                </a:lnTo>
                <a:lnTo>
                  <a:pt x="248622" y="900714"/>
                </a:lnTo>
                <a:lnTo>
                  <a:pt x="231924" y="900714"/>
                </a:lnTo>
                <a:lnTo>
                  <a:pt x="217191" y="885981"/>
                </a:lnTo>
                <a:lnTo>
                  <a:pt x="220200" y="882972"/>
                </a:lnTo>
                <a:close/>
              </a:path>
              <a:path w="1090929" h="1091564">
                <a:moveTo>
                  <a:pt x="187510" y="838527"/>
                </a:moveTo>
                <a:lnTo>
                  <a:pt x="173299" y="838527"/>
                </a:lnTo>
                <a:lnTo>
                  <a:pt x="177784" y="857630"/>
                </a:lnTo>
                <a:lnTo>
                  <a:pt x="180436" y="877493"/>
                </a:lnTo>
                <a:lnTo>
                  <a:pt x="181037" y="892675"/>
                </a:lnTo>
                <a:lnTo>
                  <a:pt x="181129" y="900714"/>
                </a:lnTo>
                <a:lnTo>
                  <a:pt x="180235" y="919499"/>
                </a:lnTo>
                <a:lnTo>
                  <a:pt x="185557" y="920399"/>
                </a:lnTo>
                <a:lnTo>
                  <a:pt x="190508" y="921423"/>
                </a:lnTo>
                <a:lnTo>
                  <a:pt x="195092" y="922568"/>
                </a:lnTo>
                <a:lnTo>
                  <a:pt x="195510" y="912473"/>
                </a:lnTo>
                <a:lnTo>
                  <a:pt x="195399" y="894411"/>
                </a:lnTo>
                <a:lnTo>
                  <a:pt x="195356" y="892675"/>
                </a:lnTo>
                <a:lnTo>
                  <a:pt x="194784" y="882972"/>
                </a:lnTo>
                <a:lnTo>
                  <a:pt x="220200" y="882972"/>
                </a:lnTo>
                <a:lnTo>
                  <a:pt x="225540" y="877632"/>
                </a:lnTo>
                <a:lnTo>
                  <a:pt x="208843" y="877632"/>
                </a:lnTo>
                <a:lnTo>
                  <a:pt x="194232" y="863022"/>
                </a:lnTo>
                <a:lnTo>
                  <a:pt x="207247" y="850007"/>
                </a:lnTo>
                <a:lnTo>
                  <a:pt x="190058" y="850007"/>
                </a:lnTo>
                <a:lnTo>
                  <a:pt x="188503" y="842394"/>
                </a:lnTo>
                <a:lnTo>
                  <a:pt x="187510" y="838527"/>
                </a:lnTo>
                <a:close/>
              </a:path>
              <a:path w="1090929" h="1091564">
                <a:moveTo>
                  <a:pt x="114796" y="898258"/>
                </a:moveTo>
                <a:lnTo>
                  <a:pt x="95642" y="898258"/>
                </a:lnTo>
                <a:lnTo>
                  <a:pt x="113200" y="915816"/>
                </a:lnTo>
                <a:lnTo>
                  <a:pt x="119546" y="920642"/>
                </a:lnTo>
                <a:lnTo>
                  <a:pt x="125815" y="922353"/>
                </a:lnTo>
                <a:lnTo>
                  <a:pt x="132007" y="920949"/>
                </a:lnTo>
                <a:lnTo>
                  <a:pt x="138123" y="916429"/>
                </a:lnTo>
                <a:lnTo>
                  <a:pt x="146432" y="908121"/>
                </a:lnTo>
                <a:lnTo>
                  <a:pt x="128261" y="908121"/>
                </a:lnTo>
                <a:lnTo>
                  <a:pt x="124618" y="908080"/>
                </a:lnTo>
                <a:lnTo>
                  <a:pt x="114796" y="898258"/>
                </a:lnTo>
                <a:close/>
              </a:path>
              <a:path w="1090929" h="1091564">
                <a:moveTo>
                  <a:pt x="145736" y="890645"/>
                </a:moveTo>
                <a:lnTo>
                  <a:pt x="128261" y="908121"/>
                </a:lnTo>
                <a:lnTo>
                  <a:pt x="146432" y="908121"/>
                </a:lnTo>
                <a:lnTo>
                  <a:pt x="153838" y="900714"/>
                </a:lnTo>
                <a:lnTo>
                  <a:pt x="151383" y="897768"/>
                </a:lnTo>
                <a:lnTo>
                  <a:pt x="148682" y="894411"/>
                </a:lnTo>
                <a:lnTo>
                  <a:pt x="145736" y="890645"/>
                </a:lnTo>
                <a:close/>
              </a:path>
              <a:path w="1090929" h="1091564">
                <a:moveTo>
                  <a:pt x="298715" y="824101"/>
                </a:moveTo>
                <a:lnTo>
                  <a:pt x="279072" y="824101"/>
                </a:lnTo>
                <a:lnTo>
                  <a:pt x="293805" y="838834"/>
                </a:lnTo>
                <a:lnTo>
                  <a:pt x="231924" y="900714"/>
                </a:lnTo>
                <a:lnTo>
                  <a:pt x="248622" y="900714"/>
                </a:lnTo>
                <a:lnTo>
                  <a:pt x="302153" y="847183"/>
                </a:lnTo>
                <a:lnTo>
                  <a:pt x="321797" y="847183"/>
                </a:lnTo>
                <a:lnTo>
                  <a:pt x="298715" y="824101"/>
                </a:lnTo>
                <a:close/>
              </a:path>
              <a:path w="1090929" h="1091564">
                <a:moveTo>
                  <a:pt x="321797" y="847183"/>
                </a:moveTo>
                <a:lnTo>
                  <a:pt x="302153" y="847183"/>
                </a:lnTo>
                <a:lnTo>
                  <a:pt x="316437" y="861466"/>
                </a:lnTo>
                <a:lnTo>
                  <a:pt x="316396" y="867073"/>
                </a:lnTo>
                <a:lnTo>
                  <a:pt x="291717" y="890032"/>
                </a:lnTo>
                <a:lnTo>
                  <a:pt x="296464" y="893142"/>
                </a:lnTo>
                <a:lnTo>
                  <a:pt x="300435" y="895884"/>
                </a:lnTo>
                <a:lnTo>
                  <a:pt x="303626" y="898258"/>
                </a:lnTo>
                <a:lnTo>
                  <a:pt x="315167" y="886656"/>
                </a:lnTo>
                <a:lnTo>
                  <a:pt x="319649" y="882098"/>
                </a:lnTo>
                <a:lnTo>
                  <a:pt x="323270" y="878368"/>
                </a:lnTo>
                <a:lnTo>
                  <a:pt x="328819" y="870917"/>
                </a:lnTo>
                <a:lnTo>
                  <a:pt x="330607" y="863420"/>
                </a:lnTo>
                <a:lnTo>
                  <a:pt x="328634" y="855877"/>
                </a:lnTo>
                <a:lnTo>
                  <a:pt x="322902" y="848288"/>
                </a:lnTo>
                <a:lnTo>
                  <a:pt x="321797" y="847183"/>
                </a:lnTo>
                <a:close/>
              </a:path>
              <a:path w="1090929" h="1091564">
                <a:moveTo>
                  <a:pt x="275756" y="801141"/>
                </a:moveTo>
                <a:lnTo>
                  <a:pt x="256112" y="801141"/>
                </a:lnTo>
                <a:lnTo>
                  <a:pt x="270723" y="815752"/>
                </a:lnTo>
                <a:lnTo>
                  <a:pt x="208843" y="877632"/>
                </a:lnTo>
                <a:lnTo>
                  <a:pt x="225540" y="877632"/>
                </a:lnTo>
                <a:lnTo>
                  <a:pt x="279072" y="824101"/>
                </a:lnTo>
                <a:lnTo>
                  <a:pt x="298715" y="824101"/>
                </a:lnTo>
                <a:lnTo>
                  <a:pt x="275756" y="801141"/>
                </a:lnTo>
                <a:close/>
              </a:path>
              <a:path w="1090929" h="1091564">
                <a:moveTo>
                  <a:pt x="171641" y="795248"/>
                </a:moveTo>
                <a:lnTo>
                  <a:pt x="159118" y="803106"/>
                </a:lnTo>
                <a:lnTo>
                  <a:pt x="162802" y="810145"/>
                </a:lnTo>
                <a:lnTo>
                  <a:pt x="166034" y="817389"/>
                </a:lnTo>
                <a:lnTo>
                  <a:pt x="168818" y="824838"/>
                </a:lnTo>
                <a:lnTo>
                  <a:pt x="130634" y="863022"/>
                </a:lnTo>
                <a:lnTo>
                  <a:pt x="139720" y="872106"/>
                </a:lnTo>
                <a:lnTo>
                  <a:pt x="173299" y="838527"/>
                </a:lnTo>
                <a:lnTo>
                  <a:pt x="187510" y="838527"/>
                </a:lnTo>
                <a:lnTo>
                  <a:pt x="186579" y="834905"/>
                </a:lnTo>
                <a:lnTo>
                  <a:pt x="184288" y="827539"/>
                </a:lnTo>
                <a:lnTo>
                  <a:pt x="197794" y="814033"/>
                </a:lnTo>
                <a:lnTo>
                  <a:pt x="179622" y="814033"/>
                </a:lnTo>
                <a:lnTo>
                  <a:pt x="177208" y="807689"/>
                </a:lnTo>
                <a:lnTo>
                  <a:pt x="174547" y="801428"/>
                </a:lnTo>
                <a:lnTo>
                  <a:pt x="171641" y="795248"/>
                </a:lnTo>
                <a:close/>
              </a:path>
              <a:path w="1090929" h="1091564">
                <a:moveTo>
                  <a:pt x="257340" y="782725"/>
                </a:moveTo>
                <a:lnTo>
                  <a:pt x="190058" y="850007"/>
                </a:lnTo>
                <a:lnTo>
                  <a:pt x="207247" y="850007"/>
                </a:lnTo>
                <a:lnTo>
                  <a:pt x="256112" y="801141"/>
                </a:lnTo>
                <a:lnTo>
                  <a:pt x="275756" y="801141"/>
                </a:lnTo>
                <a:lnTo>
                  <a:pt x="257340" y="782725"/>
                </a:lnTo>
                <a:close/>
              </a:path>
              <a:path w="1090929" h="1091564">
                <a:moveTo>
                  <a:pt x="327936" y="757311"/>
                </a:moveTo>
                <a:lnTo>
                  <a:pt x="307801" y="757311"/>
                </a:lnTo>
                <a:lnTo>
                  <a:pt x="377416" y="826924"/>
                </a:lnTo>
                <a:lnTo>
                  <a:pt x="387483" y="816857"/>
                </a:lnTo>
                <a:lnTo>
                  <a:pt x="327936" y="757311"/>
                </a:lnTo>
                <a:close/>
              </a:path>
              <a:path w="1090929" h="1091564">
                <a:moveTo>
                  <a:pt x="248991" y="744664"/>
                </a:moveTo>
                <a:lnTo>
                  <a:pt x="179622" y="814033"/>
                </a:lnTo>
                <a:lnTo>
                  <a:pt x="197794" y="814033"/>
                </a:lnTo>
                <a:lnTo>
                  <a:pt x="258076" y="753750"/>
                </a:lnTo>
                <a:lnTo>
                  <a:pt x="248991" y="744664"/>
                </a:lnTo>
                <a:close/>
              </a:path>
              <a:path w="1090929" h="1091564">
                <a:moveTo>
                  <a:pt x="281650" y="690152"/>
                </a:moveTo>
                <a:lnTo>
                  <a:pt x="268267" y="697641"/>
                </a:lnTo>
                <a:lnTo>
                  <a:pt x="279501" y="720293"/>
                </a:lnTo>
                <a:lnTo>
                  <a:pt x="288525" y="742700"/>
                </a:lnTo>
                <a:lnTo>
                  <a:pt x="295339" y="764861"/>
                </a:lnTo>
                <a:lnTo>
                  <a:pt x="299943" y="786777"/>
                </a:lnTo>
                <a:lnTo>
                  <a:pt x="305182" y="788741"/>
                </a:lnTo>
                <a:lnTo>
                  <a:pt x="310216" y="790828"/>
                </a:lnTo>
                <a:lnTo>
                  <a:pt x="315045" y="793038"/>
                </a:lnTo>
                <a:lnTo>
                  <a:pt x="313809" y="784405"/>
                </a:lnTo>
                <a:lnTo>
                  <a:pt x="312190" y="775573"/>
                </a:lnTo>
                <a:lnTo>
                  <a:pt x="310187" y="766542"/>
                </a:lnTo>
                <a:lnTo>
                  <a:pt x="307801" y="757311"/>
                </a:lnTo>
                <a:lnTo>
                  <a:pt x="327936" y="757311"/>
                </a:lnTo>
                <a:lnTo>
                  <a:pt x="297794" y="727168"/>
                </a:lnTo>
                <a:lnTo>
                  <a:pt x="294230" y="718156"/>
                </a:lnTo>
                <a:lnTo>
                  <a:pt x="290351" y="708982"/>
                </a:lnTo>
                <a:lnTo>
                  <a:pt x="286158" y="699648"/>
                </a:lnTo>
                <a:lnTo>
                  <a:pt x="281650" y="690152"/>
                </a:lnTo>
                <a:close/>
              </a:path>
              <a:path w="1090929" h="1091564">
                <a:moveTo>
                  <a:pt x="389448" y="705375"/>
                </a:moveTo>
                <a:lnTo>
                  <a:pt x="368575" y="705375"/>
                </a:lnTo>
                <a:lnTo>
                  <a:pt x="433647" y="770448"/>
                </a:lnTo>
                <a:lnTo>
                  <a:pt x="444083" y="760011"/>
                </a:lnTo>
                <a:lnTo>
                  <a:pt x="389448" y="705375"/>
                </a:lnTo>
                <a:close/>
              </a:path>
              <a:path w="1090929" h="1091564">
                <a:moveTo>
                  <a:pt x="325235" y="641163"/>
                </a:moveTo>
                <a:lnTo>
                  <a:pt x="314799" y="651600"/>
                </a:lnTo>
                <a:lnTo>
                  <a:pt x="358753" y="695553"/>
                </a:lnTo>
                <a:lnTo>
                  <a:pt x="321675" y="732632"/>
                </a:lnTo>
                <a:lnTo>
                  <a:pt x="331497" y="742454"/>
                </a:lnTo>
                <a:lnTo>
                  <a:pt x="368575" y="705375"/>
                </a:lnTo>
                <a:lnTo>
                  <a:pt x="389448" y="705375"/>
                </a:lnTo>
                <a:lnTo>
                  <a:pt x="379012" y="694940"/>
                </a:lnTo>
                <a:lnTo>
                  <a:pt x="388834" y="685118"/>
                </a:lnTo>
                <a:lnTo>
                  <a:pt x="369190" y="685118"/>
                </a:lnTo>
                <a:lnTo>
                  <a:pt x="325235" y="641163"/>
                </a:lnTo>
                <a:close/>
              </a:path>
              <a:path w="1090929" h="1091564">
                <a:moveTo>
                  <a:pt x="405900" y="648407"/>
                </a:moveTo>
                <a:lnTo>
                  <a:pt x="369190" y="685118"/>
                </a:lnTo>
                <a:lnTo>
                  <a:pt x="388834" y="685118"/>
                </a:lnTo>
                <a:lnTo>
                  <a:pt x="415723" y="658229"/>
                </a:lnTo>
                <a:lnTo>
                  <a:pt x="405900" y="648407"/>
                </a:lnTo>
                <a:close/>
              </a:path>
              <a:path w="1090929" h="1091564">
                <a:moveTo>
                  <a:pt x="444385" y="664573"/>
                </a:moveTo>
                <a:lnTo>
                  <a:pt x="434507" y="664573"/>
                </a:lnTo>
                <a:lnTo>
                  <a:pt x="439746" y="664737"/>
                </a:lnTo>
                <a:lnTo>
                  <a:pt x="444329" y="665228"/>
                </a:lnTo>
                <a:lnTo>
                  <a:pt x="444385" y="664573"/>
                </a:lnTo>
                <a:close/>
              </a:path>
              <a:path w="1090929" h="1091564">
                <a:moveTo>
                  <a:pt x="435612" y="538153"/>
                </a:moveTo>
                <a:lnTo>
                  <a:pt x="420510" y="543187"/>
                </a:lnTo>
                <a:lnTo>
                  <a:pt x="426956" y="573666"/>
                </a:lnTo>
                <a:lnTo>
                  <a:pt x="430455" y="604084"/>
                </a:lnTo>
                <a:lnTo>
                  <a:pt x="431000" y="634541"/>
                </a:lnTo>
                <a:lnTo>
                  <a:pt x="428613" y="664737"/>
                </a:lnTo>
                <a:lnTo>
                  <a:pt x="434507" y="664573"/>
                </a:lnTo>
                <a:lnTo>
                  <a:pt x="444385" y="664573"/>
                </a:lnTo>
                <a:lnTo>
                  <a:pt x="446913" y="634441"/>
                </a:lnTo>
                <a:lnTo>
                  <a:pt x="446324" y="603133"/>
                </a:lnTo>
                <a:lnTo>
                  <a:pt x="442556" y="571004"/>
                </a:lnTo>
                <a:lnTo>
                  <a:pt x="435612" y="538153"/>
                </a:lnTo>
                <a:close/>
              </a:path>
              <a:path w="1090929" h="1091564">
                <a:moveTo>
                  <a:pt x="485460" y="535939"/>
                </a:moveTo>
                <a:lnTo>
                  <a:pt x="469375" y="541019"/>
                </a:lnTo>
                <a:lnTo>
                  <a:pt x="475951" y="572769"/>
                </a:lnTo>
                <a:lnTo>
                  <a:pt x="480701" y="604519"/>
                </a:lnTo>
                <a:lnTo>
                  <a:pt x="483625" y="637539"/>
                </a:lnTo>
                <a:lnTo>
                  <a:pt x="484723" y="669289"/>
                </a:lnTo>
                <a:lnTo>
                  <a:pt x="484477" y="678180"/>
                </a:lnTo>
                <a:lnTo>
                  <a:pt x="482881" y="685800"/>
                </a:lnTo>
                <a:lnTo>
                  <a:pt x="479934" y="693419"/>
                </a:lnTo>
                <a:lnTo>
                  <a:pt x="495772" y="698500"/>
                </a:lnTo>
                <a:lnTo>
                  <a:pt x="498720" y="694689"/>
                </a:lnTo>
                <a:lnTo>
                  <a:pt x="503139" y="688339"/>
                </a:lnTo>
                <a:lnTo>
                  <a:pt x="509032" y="681989"/>
                </a:lnTo>
                <a:lnTo>
                  <a:pt x="518375" y="670560"/>
                </a:lnTo>
                <a:lnTo>
                  <a:pt x="499210" y="670560"/>
                </a:lnTo>
                <a:lnTo>
                  <a:pt x="498397" y="637539"/>
                </a:lnTo>
                <a:lnTo>
                  <a:pt x="495834" y="604519"/>
                </a:lnTo>
                <a:lnTo>
                  <a:pt x="491522" y="570230"/>
                </a:lnTo>
                <a:lnTo>
                  <a:pt x="485460" y="535939"/>
                </a:lnTo>
                <a:close/>
              </a:path>
              <a:path w="1090929" h="1091564">
                <a:moveTo>
                  <a:pt x="519837" y="576580"/>
                </a:moveTo>
                <a:lnTo>
                  <a:pt x="516522" y="590550"/>
                </a:lnTo>
                <a:lnTo>
                  <a:pt x="527564" y="593089"/>
                </a:lnTo>
                <a:lnTo>
                  <a:pt x="538959" y="594360"/>
                </a:lnTo>
                <a:lnTo>
                  <a:pt x="550708" y="596900"/>
                </a:lnTo>
                <a:lnTo>
                  <a:pt x="562809" y="600710"/>
                </a:lnTo>
                <a:lnTo>
                  <a:pt x="526098" y="641350"/>
                </a:lnTo>
                <a:lnTo>
                  <a:pt x="511426" y="656589"/>
                </a:lnTo>
                <a:lnTo>
                  <a:pt x="499210" y="670560"/>
                </a:lnTo>
                <a:lnTo>
                  <a:pt x="518375" y="670560"/>
                </a:lnTo>
                <a:lnTo>
                  <a:pt x="532897" y="654050"/>
                </a:lnTo>
                <a:lnTo>
                  <a:pt x="552599" y="631189"/>
                </a:lnTo>
                <a:lnTo>
                  <a:pt x="577481" y="603250"/>
                </a:lnTo>
                <a:lnTo>
                  <a:pt x="596110" y="603250"/>
                </a:lnTo>
                <a:lnTo>
                  <a:pt x="598660" y="591819"/>
                </a:lnTo>
                <a:lnTo>
                  <a:pt x="579184" y="588010"/>
                </a:lnTo>
                <a:lnTo>
                  <a:pt x="559555" y="582930"/>
                </a:lnTo>
                <a:lnTo>
                  <a:pt x="539773" y="579119"/>
                </a:lnTo>
                <a:lnTo>
                  <a:pt x="519837" y="576580"/>
                </a:lnTo>
                <a:close/>
              </a:path>
              <a:path w="1090929" h="1091564">
                <a:moveTo>
                  <a:pt x="596110" y="603250"/>
                </a:moveTo>
                <a:lnTo>
                  <a:pt x="577481" y="603250"/>
                </a:lnTo>
                <a:lnTo>
                  <a:pt x="583210" y="604519"/>
                </a:lnTo>
                <a:lnTo>
                  <a:pt x="589042" y="607060"/>
                </a:lnTo>
                <a:lnTo>
                  <a:pt x="594977" y="608330"/>
                </a:lnTo>
                <a:lnTo>
                  <a:pt x="596110" y="603250"/>
                </a:lnTo>
                <a:close/>
              </a:path>
              <a:path w="1090929" h="1091564">
                <a:moveTo>
                  <a:pt x="595835" y="443230"/>
                </a:moveTo>
                <a:lnTo>
                  <a:pt x="541691" y="497839"/>
                </a:lnTo>
                <a:lnTo>
                  <a:pt x="598905" y="554989"/>
                </a:lnTo>
                <a:lnTo>
                  <a:pt x="608605" y="544830"/>
                </a:lnTo>
                <a:lnTo>
                  <a:pt x="599888" y="537210"/>
                </a:lnTo>
                <a:lnTo>
                  <a:pt x="608777" y="528319"/>
                </a:lnTo>
                <a:lnTo>
                  <a:pt x="591171" y="528319"/>
                </a:lnTo>
                <a:lnTo>
                  <a:pt x="560108" y="496569"/>
                </a:lnTo>
                <a:lnTo>
                  <a:pt x="594854" y="462280"/>
                </a:lnTo>
                <a:lnTo>
                  <a:pt x="614488" y="462280"/>
                </a:lnTo>
                <a:lnTo>
                  <a:pt x="595835" y="443230"/>
                </a:lnTo>
                <a:close/>
              </a:path>
              <a:path w="1090929" h="1091564">
                <a:moveTo>
                  <a:pt x="621045" y="402589"/>
                </a:moveTo>
                <a:lnTo>
                  <a:pt x="600501" y="402589"/>
                </a:lnTo>
                <a:lnTo>
                  <a:pt x="686732" y="488950"/>
                </a:lnTo>
                <a:lnTo>
                  <a:pt x="686977" y="495300"/>
                </a:lnTo>
                <a:lnTo>
                  <a:pt x="680920" y="501650"/>
                </a:lnTo>
                <a:lnTo>
                  <a:pt x="676822" y="505460"/>
                </a:lnTo>
                <a:lnTo>
                  <a:pt x="671773" y="509269"/>
                </a:lnTo>
                <a:lnTo>
                  <a:pt x="665773" y="515619"/>
                </a:lnTo>
                <a:lnTo>
                  <a:pt x="658821" y="521969"/>
                </a:lnTo>
                <a:lnTo>
                  <a:pt x="663404" y="524510"/>
                </a:lnTo>
                <a:lnTo>
                  <a:pt x="667783" y="527050"/>
                </a:lnTo>
                <a:lnTo>
                  <a:pt x="671958" y="530860"/>
                </a:lnTo>
                <a:lnTo>
                  <a:pt x="683130" y="519430"/>
                </a:lnTo>
                <a:lnTo>
                  <a:pt x="694549" y="508000"/>
                </a:lnTo>
                <a:lnTo>
                  <a:pt x="700495" y="500380"/>
                </a:lnTo>
                <a:lnTo>
                  <a:pt x="702375" y="491489"/>
                </a:lnTo>
                <a:lnTo>
                  <a:pt x="700189" y="483869"/>
                </a:lnTo>
                <a:lnTo>
                  <a:pt x="693935" y="474980"/>
                </a:lnTo>
                <a:lnTo>
                  <a:pt x="621045" y="402589"/>
                </a:lnTo>
                <a:close/>
              </a:path>
              <a:path w="1090929" h="1091564">
                <a:moveTo>
                  <a:pt x="614488" y="462280"/>
                </a:moveTo>
                <a:lnTo>
                  <a:pt x="594854" y="462280"/>
                </a:lnTo>
                <a:lnTo>
                  <a:pt x="625916" y="492760"/>
                </a:lnTo>
                <a:lnTo>
                  <a:pt x="591171" y="528319"/>
                </a:lnTo>
                <a:lnTo>
                  <a:pt x="608777" y="528319"/>
                </a:lnTo>
                <a:lnTo>
                  <a:pt x="644333" y="492760"/>
                </a:lnTo>
                <a:lnTo>
                  <a:pt x="614488" y="462280"/>
                </a:lnTo>
                <a:close/>
              </a:path>
              <a:path w="1090929" h="1091564">
                <a:moveTo>
                  <a:pt x="621864" y="363219"/>
                </a:moveTo>
                <a:lnTo>
                  <a:pt x="500561" y="483869"/>
                </a:lnTo>
                <a:lnTo>
                  <a:pt x="509892" y="492760"/>
                </a:lnTo>
                <a:lnTo>
                  <a:pt x="600501" y="402589"/>
                </a:lnTo>
                <a:lnTo>
                  <a:pt x="621045" y="402589"/>
                </a:lnTo>
                <a:lnTo>
                  <a:pt x="610815" y="392430"/>
                </a:lnTo>
                <a:lnTo>
                  <a:pt x="631196" y="372110"/>
                </a:lnTo>
                <a:lnTo>
                  <a:pt x="621864" y="363219"/>
                </a:lnTo>
                <a:close/>
              </a:path>
              <a:path w="1090929" h="1091564">
                <a:moveTo>
                  <a:pt x="724197" y="401319"/>
                </a:moveTo>
                <a:lnTo>
                  <a:pt x="705537" y="401319"/>
                </a:lnTo>
                <a:lnTo>
                  <a:pt x="741776" y="438150"/>
                </a:lnTo>
                <a:lnTo>
                  <a:pt x="741982" y="441960"/>
                </a:lnTo>
                <a:lnTo>
                  <a:pt x="735679" y="448310"/>
                </a:lnTo>
                <a:lnTo>
                  <a:pt x="731954" y="450850"/>
                </a:lnTo>
                <a:lnTo>
                  <a:pt x="727453" y="454660"/>
                </a:lnTo>
                <a:lnTo>
                  <a:pt x="731464" y="457200"/>
                </a:lnTo>
                <a:lnTo>
                  <a:pt x="735351" y="459739"/>
                </a:lnTo>
                <a:lnTo>
                  <a:pt x="739117" y="463550"/>
                </a:lnTo>
                <a:lnTo>
                  <a:pt x="743619" y="458469"/>
                </a:lnTo>
                <a:lnTo>
                  <a:pt x="747383" y="454660"/>
                </a:lnTo>
                <a:lnTo>
                  <a:pt x="750412" y="452119"/>
                </a:lnTo>
                <a:lnTo>
                  <a:pt x="754732" y="445769"/>
                </a:lnTo>
                <a:lnTo>
                  <a:pt x="755906" y="439419"/>
                </a:lnTo>
                <a:lnTo>
                  <a:pt x="753934" y="431800"/>
                </a:lnTo>
                <a:lnTo>
                  <a:pt x="748816" y="425450"/>
                </a:lnTo>
                <a:lnTo>
                  <a:pt x="724197" y="401319"/>
                </a:lnTo>
                <a:close/>
              </a:path>
              <a:path w="1090929" h="1091564">
                <a:moveTo>
                  <a:pt x="842618" y="334010"/>
                </a:moveTo>
                <a:lnTo>
                  <a:pt x="761707" y="415289"/>
                </a:lnTo>
                <a:lnTo>
                  <a:pt x="770793" y="424180"/>
                </a:lnTo>
                <a:lnTo>
                  <a:pt x="851703" y="342900"/>
                </a:lnTo>
                <a:lnTo>
                  <a:pt x="842618" y="334010"/>
                </a:lnTo>
                <a:close/>
              </a:path>
              <a:path w="1090929" h="1091564">
                <a:moveTo>
                  <a:pt x="686685" y="363219"/>
                </a:moveTo>
                <a:lnTo>
                  <a:pt x="667169" y="363219"/>
                </a:lnTo>
                <a:lnTo>
                  <a:pt x="695714" y="391160"/>
                </a:lnTo>
                <a:lnTo>
                  <a:pt x="692258" y="397510"/>
                </a:lnTo>
                <a:lnTo>
                  <a:pt x="688885" y="402589"/>
                </a:lnTo>
                <a:lnTo>
                  <a:pt x="685597" y="408939"/>
                </a:lnTo>
                <a:lnTo>
                  <a:pt x="682393" y="414019"/>
                </a:lnTo>
                <a:lnTo>
                  <a:pt x="693197" y="422910"/>
                </a:lnTo>
                <a:lnTo>
                  <a:pt x="705537" y="401319"/>
                </a:lnTo>
                <a:lnTo>
                  <a:pt x="724197" y="401319"/>
                </a:lnTo>
                <a:lnTo>
                  <a:pt x="712536" y="389889"/>
                </a:lnTo>
                <a:lnTo>
                  <a:pt x="718284" y="379730"/>
                </a:lnTo>
                <a:lnTo>
                  <a:pt x="702835" y="379730"/>
                </a:lnTo>
                <a:lnTo>
                  <a:pt x="686685" y="363219"/>
                </a:lnTo>
                <a:close/>
              </a:path>
              <a:path w="1090929" h="1091564">
                <a:moveTo>
                  <a:pt x="736415" y="243839"/>
                </a:moveTo>
                <a:lnTo>
                  <a:pt x="673676" y="306069"/>
                </a:lnTo>
                <a:lnTo>
                  <a:pt x="758393" y="391160"/>
                </a:lnTo>
                <a:lnTo>
                  <a:pt x="767723" y="382269"/>
                </a:lnTo>
                <a:lnTo>
                  <a:pt x="760111" y="374650"/>
                </a:lnTo>
                <a:lnTo>
                  <a:pt x="768926" y="365760"/>
                </a:lnTo>
                <a:lnTo>
                  <a:pt x="751762" y="365760"/>
                </a:lnTo>
                <a:lnTo>
                  <a:pt x="725733" y="340360"/>
                </a:lnTo>
                <a:lnTo>
                  <a:pt x="734549" y="331469"/>
                </a:lnTo>
                <a:lnTo>
                  <a:pt x="717384" y="331469"/>
                </a:lnTo>
                <a:lnTo>
                  <a:pt x="691356" y="304800"/>
                </a:lnTo>
                <a:lnTo>
                  <a:pt x="735434" y="261619"/>
                </a:lnTo>
                <a:lnTo>
                  <a:pt x="754117" y="261619"/>
                </a:lnTo>
                <a:lnTo>
                  <a:pt x="736415" y="243839"/>
                </a:lnTo>
                <a:close/>
              </a:path>
              <a:path w="1090929" h="1091564">
                <a:moveTo>
                  <a:pt x="644456" y="321310"/>
                </a:moveTo>
                <a:lnTo>
                  <a:pt x="634879" y="331469"/>
                </a:lnTo>
                <a:lnTo>
                  <a:pt x="658575" y="354330"/>
                </a:lnTo>
                <a:lnTo>
                  <a:pt x="641755" y="370839"/>
                </a:lnTo>
                <a:lnTo>
                  <a:pt x="650349" y="379730"/>
                </a:lnTo>
                <a:lnTo>
                  <a:pt x="667169" y="363219"/>
                </a:lnTo>
                <a:lnTo>
                  <a:pt x="686685" y="363219"/>
                </a:lnTo>
                <a:lnTo>
                  <a:pt x="676746" y="353060"/>
                </a:lnTo>
                <a:lnTo>
                  <a:pt x="684911" y="345439"/>
                </a:lnTo>
                <a:lnTo>
                  <a:pt x="668152" y="345439"/>
                </a:lnTo>
                <a:lnTo>
                  <a:pt x="644456" y="321310"/>
                </a:lnTo>
                <a:close/>
              </a:path>
              <a:path w="1090929" h="1091564">
                <a:moveTo>
                  <a:pt x="715298" y="358139"/>
                </a:moveTo>
                <a:lnTo>
                  <a:pt x="711000" y="365760"/>
                </a:lnTo>
                <a:lnTo>
                  <a:pt x="706846" y="373380"/>
                </a:lnTo>
                <a:lnTo>
                  <a:pt x="702835" y="379730"/>
                </a:lnTo>
                <a:lnTo>
                  <a:pt x="718284" y="379730"/>
                </a:lnTo>
                <a:lnTo>
                  <a:pt x="724752" y="368300"/>
                </a:lnTo>
                <a:lnTo>
                  <a:pt x="715298" y="358139"/>
                </a:lnTo>
                <a:close/>
              </a:path>
              <a:path w="1090929" h="1091564">
                <a:moveTo>
                  <a:pt x="788257" y="295910"/>
                </a:moveTo>
                <a:lnTo>
                  <a:pt x="769811" y="295910"/>
                </a:lnTo>
                <a:lnTo>
                  <a:pt x="795840" y="321310"/>
                </a:lnTo>
                <a:lnTo>
                  <a:pt x="751762" y="365760"/>
                </a:lnTo>
                <a:lnTo>
                  <a:pt x="768926" y="365760"/>
                </a:lnTo>
                <a:lnTo>
                  <a:pt x="804188" y="330200"/>
                </a:lnTo>
                <a:lnTo>
                  <a:pt x="819799" y="330200"/>
                </a:lnTo>
                <a:lnTo>
                  <a:pt x="821132" y="328930"/>
                </a:lnTo>
                <a:lnTo>
                  <a:pt x="788257" y="295910"/>
                </a:lnTo>
                <a:close/>
              </a:path>
              <a:path w="1090929" h="1091564">
                <a:moveTo>
                  <a:pt x="684481" y="328930"/>
                </a:moveTo>
                <a:lnTo>
                  <a:pt x="668152" y="345439"/>
                </a:lnTo>
                <a:lnTo>
                  <a:pt x="684911" y="345439"/>
                </a:lnTo>
                <a:lnTo>
                  <a:pt x="693075" y="337819"/>
                </a:lnTo>
                <a:lnTo>
                  <a:pt x="684481" y="328930"/>
                </a:lnTo>
                <a:close/>
              </a:path>
              <a:path w="1090929" h="1091564">
                <a:moveTo>
                  <a:pt x="819799" y="330200"/>
                </a:moveTo>
                <a:lnTo>
                  <a:pt x="804188" y="330200"/>
                </a:lnTo>
                <a:lnTo>
                  <a:pt x="811800" y="337819"/>
                </a:lnTo>
                <a:lnTo>
                  <a:pt x="819799" y="330200"/>
                </a:lnTo>
                <a:close/>
              </a:path>
              <a:path w="1090929" h="1091564">
                <a:moveTo>
                  <a:pt x="754117" y="261619"/>
                </a:moveTo>
                <a:lnTo>
                  <a:pt x="735434" y="261619"/>
                </a:lnTo>
                <a:lnTo>
                  <a:pt x="761462" y="287019"/>
                </a:lnTo>
                <a:lnTo>
                  <a:pt x="717384" y="331469"/>
                </a:lnTo>
                <a:lnTo>
                  <a:pt x="734549" y="331469"/>
                </a:lnTo>
                <a:lnTo>
                  <a:pt x="769811" y="295910"/>
                </a:lnTo>
                <a:lnTo>
                  <a:pt x="788257" y="295910"/>
                </a:lnTo>
                <a:lnTo>
                  <a:pt x="754117" y="261619"/>
                </a:lnTo>
                <a:close/>
              </a:path>
              <a:path w="1090929" h="1091564">
                <a:moveTo>
                  <a:pt x="804434" y="238760"/>
                </a:moveTo>
                <a:lnTo>
                  <a:pt x="791911" y="246380"/>
                </a:lnTo>
                <a:lnTo>
                  <a:pt x="802139" y="261619"/>
                </a:lnTo>
                <a:lnTo>
                  <a:pt x="811586" y="278130"/>
                </a:lnTo>
                <a:lnTo>
                  <a:pt x="820249" y="293369"/>
                </a:lnTo>
                <a:lnTo>
                  <a:pt x="828130" y="309880"/>
                </a:lnTo>
                <a:lnTo>
                  <a:pt x="841758" y="303530"/>
                </a:lnTo>
                <a:lnTo>
                  <a:pt x="833117" y="287019"/>
                </a:lnTo>
                <a:lnTo>
                  <a:pt x="824017" y="270510"/>
                </a:lnTo>
                <a:lnTo>
                  <a:pt x="814456" y="255269"/>
                </a:lnTo>
                <a:lnTo>
                  <a:pt x="804434" y="238760"/>
                </a:lnTo>
                <a:close/>
              </a:path>
              <a:path w="1090929" h="1091564">
                <a:moveTo>
                  <a:pt x="807012" y="204469"/>
                </a:moveTo>
                <a:lnTo>
                  <a:pt x="796822" y="214630"/>
                </a:lnTo>
                <a:lnTo>
                  <a:pt x="871101" y="289560"/>
                </a:lnTo>
                <a:lnTo>
                  <a:pt x="880264" y="295910"/>
                </a:lnTo>
                <a:lnTo>
                  <a:pt x="889334" y="298450"/>
                </a:lnTo>
                <a:lnTo>
                  <a:pt x="898312" y="295910"/>
                </a:lnTo>
                <a:lnTo>
                  <a:pt x="907199" y="289560"/>
                </a:lnTo>
                <a:lnTo>
                  <a:pt x="914903" y="281939"/>
                </a:lnTo>
                <a:lnTo>
                  <a:pt x="889825" y="281939"/>
                </a:lnTo>
                <a:lnTo>
                  <a:pt x="884469" y="280669"/>
                </a:lnTo>
                <a:lnTo>
                  <a:pt x="878959" y="276860"/>
                </a:lnTo>
                <a:lnTo>
                  <a:pt x="807012" y="204469"/>
                </a:lnTo>
                <a:close/>
              </a:path>
              <a:path w="1090929" h="1091564">
                <a:moveTo>
                  <a:pt x="927825" y="203200"/>
                </a:moveTo>
                <a:lnTo>
                  <a:pt x="918166" y="208280"/>
                </a:lnTo>
                <a:lnTo>
                  <a:pt x="913337" y="209550"/>
                </a:lnTo>
                <a:lnTo>
                  <a:pt x="918033" y="215900"/>
                </a:lnTo>
                <a:lnTo>
                  <a:pt x="922299" y="220980"/>
                </a:lnTo>
                <a:lnTo>
                  <a:pt x="926136" y="226060"/>
                </a:lnTo>
                <a:lnTo>
                  <a:pt x="929543" y="231139"/>
                </a:lnTo>
                <a:lnTo>
                  <a:pt x="934537" y="237489"/>
                </a:lnTo>
                <a:lnTo>
                  <a:pt x="933513" y="243839"/>
                </a:lnTo>
                <a:lnTo>
                  <a:pt x="900076" y="278130"/>
                </a:lnTo>
                <a:lnTo>
                  <a:pt x="895027" y="281939"/>
                </a:lnTo>
                <a:lnTo>
                  <a:pt x="914903" y="281939"/>
                </a:lnTo>
                <a:lnTo>
                  <a:pt x="938015" y="259080"/>
                </a:lnTo>
                <a:lnTo>
                  <a:pt x="944400" y="251460"/>
                </a:lnTo>
                <a:lnTo>
                  <a:pt x="947469" y="242569"/>
                </a:lnTo>
                <a:lnTo>
                  <a:pt x="947223" y="234950"/>
                </a:lnTo>
                <a:lnTo>
                  <a:pt x="943663" y="226060"/>
                </a:lnTo>
                <a:lnTo>
                  <a:pt x="940877" y="220980"/>
                </a:lnTo>
                <a:lnTo>
                  <a:pt x="937309" y="215900"/>
                </a:lnTo>
                <a:lnTo>
                  <a:pt x="932958" y="209550"/>
                </a:lnTo>
                <a:lnTo>
                  <a:pt x="927825" y="203200"/>
                </a:lnTo>
                <a:close/>
              </a:path>
              <a:path w="1090929" h="1091564">
                <a:moveTo>
                  <a:pt x="905479" y="64769"/>
                </a:moveTo>
                <a:lnTo>
                  <a:pt x="892219" y="72389"/>
                </a:lnTo>
                <a:lnTo>
                  <a:pt x="895373" y="78739"/>
                </a:lnTo>
                <a:lnTo>
                  <a:pt x="898573" y="85089"/>
                </a:lnTo>
                <a:lnTo>
                  <a:pt x="901819" y="92710"/>
                </a:lnTo>
                <a:lnTo>
                  <a:pt x="905111" y="100330"/>
                </a:lnTo>
                <a:lnTo>
                  <a:pt x="892710" y="111760"/>
                </a:lnTo>
                <a:lnTo>
                  <a:pt x="991301" y="210819"/>
                </a:lnTo>
                <a:lnTo>
                  <a:pt x="1001123" y="200660"/>
                </a:lnTo>
                <a:lnTo>
                  <a:pt x="990686" y="190500"/>
                </a:lnTo>
                <a:lnTo>
                  <a:pt x="999476" y="181610"/>
                </a:lnTo>
                <a:lnTo>
                  <a:pt x="981478" y="181610"/>
                </a:lnTo>
                <a:lnTo>
                  <a:pt x="950415" y="149860"/>
                </a:lnTo>
                <a:lnTo>
                  <a:pt x="959624" y="140969"/>
                </a:lnTo>
                <a:lnTo>
                  <a:pt x="941576" y="140969"/>
                </a:lnTo>
                <a:lnTo>
                  <a:pt x="911741" y="111760"/>
                </a:lnTo>
                <a:lnTo>
                  <a:pt x="933087" y="90169"/>
                </a:lnTo>
                <a:lnTo>
                  <a:pt x="915424" y="90169"/>
                </a:lnTo>
                <a:lnTo>
                  <a:pt x="913145" y="83819"/>
                </a:lnTo>
                <a:lnTo>
                  <a:pt x="910728" y="77469"/>
                </a:lnTo>
                <a:lnTo>
                  <a:pt x="908172" y="71119"/>
                </a:lnTo>
                <a:lnTo>
                  <a:pt x="905479" y="64769"/>
                </a:lnTo>
                <a:close/>
              </a:path>
              <a:path w="1090929" h="1091564">
                <a:moveTo>
                  <a:pt x="799155" y="163830"/>
                </a:moveTo>
                <a:lnTo>
                  <a:pt x="794980" y="176530"/>
                </a:lnTo>
                <a:lnTo>
                  <a:pt x="835612" y="187960"/>
                </a:lnTo>
                <a:lnTo>
                  <a:pt x="849370" y="193039"/>
                </a:lnTo>
                <a:lnTo>
                  <a:pt x="852030" y="184150"/>
                </a:lnTo>
                <a:lnTo>
                  <a:pt x="853913" y="179069"/>
                </a:lnTo>
                <a:lnTo>
                  <a:pt x="841605" y="175260"/>
                </a:lnTo>
                <a:lnTo>
                  <a:pt x="828376" y="171450"/>
                </a:lnTo>
                <a:lnTo>
                  <a:pt x="814226" y="167639"/>
                </a:lnTo>
                <a:lnTo>
                  <a:pt x="799155" y="163830"/>
                </a:lnTo>
                <a:close/>
              </a:path>
              <a:path w="1090929" h="1091564">
                <a:moveTo>
                  <a:pt x="875399" y="154939"/>
                </a:moveTo>
                <a:lnTo>
                  <a:pt x="870488" y="168910"/>
                </a:lnTo>
                <a:lnTo>
                  <a:pt x="887070" y="173989"/>
                </a:lnTo>
                <a:lnTo>
                  <a:pt x="936910" y="193039"/>
                </a:lnTo>
                <a:lnTo>
                  <a:pt x="942066" y="177800"/>
                </a:lnTo>
                <a:lnTo>
                  <a:pt x="924226" y="171450"/>
                </a:lnTo>
                <a:lnTo>
                  <a:pt x="907168" y="165100"/>
                </a:lnTo>
                <a:lnTo>
                  <a:pt x="890892" y="160019"/>
                </a:lnTo>
                <a:lnTo>
                  <a:pt x="875399" y="154939"/>
                </a:lnTo>
                <a:close/>
              </a:path>
              <a:path w="1090929" h="1091564">
                <a:moveTo>
                  <a:pt x="998364" y="123189"/>
                </a:moveTo>
                <a:lnTo>
                  <a:pt x="978040" y="123189"/>
                </a:lnTo>
                <a:lnTo>
                  <a:pt x="1009103" y="153669"/>
                </a:lnTo>
                <a:lnTo>
                  <a:pt x="981478" y="181610"/>
                </a:lnTo>
                <a:lnTo>
                  <a:pt x="999476" y="181610"/>
                </a:lnTo>
                <a:lnTo>
                  <a:pt x="1018311" y="162560"/>
                </a:lnTo>
                <a:lnTo>
                  <a:pt x="1037710" y="162560"/>
                </a:lnTo>
                <a:lnTo>
                  <a:pt x="998364" y="123189"/>
                </a:lnTo>
                <a:close/>
              </a:path>
              <a:path w="1090929" h="1091564">
                <a:moveTo>
                  <a:pt x="1037710" y="162560"/>
                </a:moveTo>
                <a:lnTo>
                  <a:pt x="1018311" y="162560"/>
                </a:lnTo>
                <a:lnTo>
                  <a:pt x="1027888" y="172719"/>
                </a:lnTo>
                <a:lnTo>
                  <a:pt x="1037710" y="162560"/>
                </a:lnTo>
                <a:close/>
              </a:path>
              <a:path w="1090929" h="1091564">
                <a:moveTo>
                  <a:pt x="1023863" y="20319"/>
                </a:moveTo>
                <a:lnTo>
                  <a:pt x="1003087" y="20319"/>
                </a:lnTo>
                <a:lnTo>
                  <a:pt x="1025525" y="43180"/>
                </a:lnTo>
                <a:lnTo>
                  <a:pt x="1043972" y="62230"/>
                </a:lnTo>
                <a:lnTo>
                  <a:pt x="1058428" y="77469"/>
                </a:lnTo>
                <a:lnTo>
                  <a:pt x="1068895" y="88900"/>
                </a:lnTo>
                <a:lnTo>
                  <a:pt x="1072977" y="95250"/>
                </a:lnTo>
                <a:lnTo>
                  <a:pt x="1074297" y="101600"/>
                </a:lnTo>
                <a:lnTo>
                  <a:pt x="1072855" y="107950"/>
                </a:lnTo>
                <a:lnTo>
                  <a:pt x="1068650" y="113030"/>
                </a:lnTo>
                <a:lnTo>
                  <a:pt x="1063317" y="118110"/>
                </a:lnTo>
                <a:lnTo>
                  <a:pt x="1057508" y="123189"/>
                </a:lnTo>
                <a:lnTo>
                  <a:pt x="1051223" y="128269"/>
                </a:lnTo>
                <a:lnTo>
                  <a:pt x="1044463" y="134619"/>
                </a:lnTo>
                <a:lnTo>
                  <a:pt x="1044094" y="134619"/>
                </a:lnTo>
                <a:lnTo>
                  <a:pt x="1048105" y="137160"/>
                </a:lnTo>
                <a:lnTo>
                  <a:pt x="1052403" y="139700"/>
                </a:lnTo>
                <a:lnTo>
                  <a:pt x="1056986" y="143510"/>
                </a:lnTo>
                <a:lnTo>
                  <a:pt x="1063056" y="138430"/>
                </a:lnTo>
                <a:lnTo>
                  <a:pt x="1068988" y="132080"/>
                </a:lnTo>
                <a:lnTo>
                  <a:pt x="1074781" y="127000"/>
                </a:lnTo>
                <a:lnTo>
                  <a:pt x="1080437" y="121919"/>
                </a:lnTo>
                <a:lnTo>
                  <a:pt x="1087773" y="111760"/>
                </a:lnTo>
                <a:lnTo>
                  <a:pt x="1090382" y="101600"/>
                </a:lnTo>
                <a:lnTo>
                  <a:pt x="1088264" y="91439"/>
                </a:lnTo>
                <a:lnTo>
                  <a:pt x="1081418" y="81280"/>
                </a:lnTo>
                <a:lnTo>
                  <a:pt x="1054500" y="52069"/>
                </a:lnTo>
                <a:lnTo>
                  <a:pt x="1032362" y="29210"/>
                </a:lnTo>
                <a:lnTo>
                  <a:pt x="1023863" y="20319"/>
                </a:lnTo>
                <a:close/>
              </a:path>
              <a:path w="1090929" h="1091564">
                <a:moveTo>
                  <a:pt x="959018" y="83819"/>
                </a:moveTo>
                <a:lnTo>
                  <a:pt x="939365" y="83819"/>
                </a:lnTo>
                <a:lnTo>
                  <a:pt x="969200" y="114300"/>
                </a:lnTo>
                <a:lnTo>
                  <a:pt x="941576" y="140969"/>
                </a:lnTo>
                <a:lnTo>
                  <a:pt x="959624" y="140969"/>
                </a:lnTo>
                <a:lnTo>
                  <a:pt x="978040" y="123189"/>
                </a:lnTo>
                <a:lnTo>
                  <a:pt x="998364" y="123189"/>
                </a:lnTo>
                <a:lnTo>
                  <a:pt x="959018" y="83819"/>
                </a:lnTo>
                <a:close/>
              </a:path>
              <a:path w="1090929" h="1091564">
                <a:moveTo>
                  <a:pt x="988108" y="72389"/>
                </a:moveTo>
                <a:lnTo>
                  <a:pt x="986143" y="86360"/>
                </a:lnTo>
                <a:lnTo>
                  <a:pt x="998912" y="87630"/>
                </a:lnTo>
                <a:lnTo>
                  <a:pt x="1011313" y="90169"/>
                </a:lnTo>
                <a:lnTo>
                  <a:pt x="1023345" y="91439"/>
                </a:lnTo>
                <a:lnTo>
                  <a:pt x="1035009" y="93980"/>
                </a:lnTo>
                <a:lnTo>
                  <a:pt x="1037710" y="78739"/>
                </a:lnTo>
                <a:lnTo>
                  <a:pt x="1027151" y="77469"/>
                </a:lnTo>
                <a:lnTo>
                  <a:pt x="1015364" y="76200"/>
                </a:lnTo>
                <a:lnTo>
                  <a:pt x="1002350" y="73660"/>
                </a:lnTo>
                <a:lnTo>
                  <a:pt x="988108" y="72389"/>
                </a:lnTo>
                <a:close/>
              </a:path>
              <a:path w="1090929" h="1091564">
                <a:moveTo>
                  <a:pt x="939980" y="64769"/>
                </a:moveTo>
                <a:lnTo>
                  <a:pt x="915424" y="90169"/>
                </a:lnTo>
                <a:lnTo>
                  <a:pt x="933087" y="90169"/>
                </a:lnTo>
                <a:lnTo>
                  <a:pt x="939365" y="83819"/>
                </a:lnTo>
                <a:lnTo>
                  <a:pt x="959018" y="83819"/>
                </a:lnTo>
                <a:lnTo>
                  <a:pt x="939980" y="64769"/>
                </a:lnTo>
                <a:close/>
              </a:path>
              <a:path w="1090929" h="1091564">
                <a:moveTo>
                  <a:pt x="953853" y="15239"/>
                </a:moveTo>
                <a:lnTo>
                  <a:pt x="940962" y="22860"/>
                </a:lnTo>
                <a:lnTo>
                  <a:pt x="949817" y="40639"/>
                </a:lnTo>
                <a:lnTo>
                  <a:pt x="957107" y="57150"/>
                </a:lnTo>
                <a:lnTo>
                  <a:pt x="962831" y="73660"/>
                </a:lnTo>
                <a:lnTo>
                  <a:pt x="966990" y="88900"/>
                </a:lnTo>
                <a:lnTo>
                  <a:pt x="971901" y="86360"/>
                </a:lnTo>
                <a:lnTo>
                  <a:pt x="976240" y="85089"/>
                </a:lnTo>
                <a:lnTo>
                  <a:pt x="980005" y="85089"/>
                </a:lnTo>
                <a:lnTo>
                  <a:pt x="978148" y="77469"/>
                </a:lnTo>
                <a:lnTo>
                  <a:pt x="975892" y="68580"/>
                </a:lnTo>
                <a:lnTo>
                  <a:pt x="973237" y="60960"/>
                </a:lnTo>
                <a:lnTo>
                  <a:pt x="970183" y="52069"/>
                </a:lnTo>
                <a:lnTo>
                  <a:pt x="983345" y="39369"/>
                </a:lnTo>
                <a:lnTo>
                  <a:pt x="964904" y="39369"/>
                </a:lnTo>
                <a:lnTo>
                  <a:pt x="962371" y="34289"/>
                </a:lnTo>
                <a:lnTo>
                  <a:pt x="959685" y="27939"/>
                </a:lnTo>
                <a:lnTo>
                  <a:pt x="956846" y="21589"/>
                </a:lnTo>
                <a:lnTo>
                  <a:pt x="953853" y="15239"/>
                </a:lnTo>
                <a:close/>
              </a:path>
              <a:path w="1090929" h="1091564">
                <a:moveTo>
                  <a:pt x="1004437" y="0"/>
                </a:moveTo>
                <a:lnTo>
                  <a:pt x="964904" y="39369"/>
                </a:lnTo>
                <a:lnTo>
                  <a:pt x="983345" y="39369"/>
                </a:lnTo>
                <a:lnTo>
                  <a:pt x="1003087" y="20319"/>
                </a:lnTo>
                <a:lnTo>
                  <a:pt x="1023863" y="20319"/>
                </a:lnTo>
                <a:lnTo>
                  <a:pt x="1004437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4734773" y="5898570"/>
            <a:ext cx="106045" cy="106045"/>
          </a:xfrm>
          <a:custGeom>
            <a:rect l="l" t="t" r="r" b="b"/>
            <a:pathLst>
              <a:path w="106045" h="106045">
                <a:moveTo>
                  <a:pt x="0" y="0"/>
                </a:moveTo>
                <a:lnTo>
                  <a:pt x="105613" y="0"/>
                </a:lnTo>
                <a:lnTo>
                  <a:pt x="105613" y="105613"/>
                </a:lnTo>
                <a:lnTo>
                  <a:pt x="0" y="10561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 txBox="1"/>
          <p:nvPr/>
        </p:nvSpPr>
        <p:spPr>
          <a:xfrm>
            <a:off x="4874144" y="5836951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男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5371203" y="5898570"/>
            <a:ext cx="106045" cy="106045"/>
          </a:xfrm>
          <a:custGeom>
            <a:rect l="l" t="t" r="r" b="b"/>
            <a:pathLst>
              <a:path w="106045" h="106045">
                <a:moveTo>
                  <a:pt x="0" y="0"/>
                </a:moveTo>
                <a:lnTo>
                  <a:pt x="105614" y="0"/>
                </a:lnTo>
                <a:lnTo>
                  <a:pt x="105614" y="105613"/>
                </a:lnTo>
                <a:lnTo>
                  <a:pt x="0" y="105613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 txBox="1"/>
          <p:nvPr/>
        </p:nvSpPr>
        <p:spPr>
          <a:xfrm>
            <a:off x="5510575" y="5836951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女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43" name="object 43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3160477" y="1502774"/>
            <a:ext cx="4464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2020不同性别奶茶消费者担心因素对比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53415" y="239132"/>
            <a:ext cx="8255000" cy="711835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 marR="5080">
              <a:lnSpc>
                <a:spcPts val="2600"/>
              </a:lnSpc>
              <a:spcBef>
                <a:spcPts val="355"/>
              </a:spcBef>
            </a:pPr>
            <a:r>
              <a:rPr sz="2300" b="1" spc="85">
                <a:latin typeface="黑体"/>
                <a:cs typeface="黑体"/>
              </a:rPr>
              <a:t>未成年更担心会长痘痘；年轻人最担心会长胖；中年人更在乎 </a:t>
            </a:r>
            <a:r>
              <a:rPr sz="2300" b="1" spc="90">
                <a:latin typeface="黑体"/>
                <a:cs typeface="黑体"/>
              </a:rPr>
              <a:t>奶茶的健康，更注重养身，年级越大，越看重健康</a:t>
            </a:r>
            <a:endParaRPr sz="23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160477" y="1466198"/>
            <a:ext cx="4464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2020不同年龄奶茶消费者担心因素对比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70558" y="1889424"/>
            <a:ext cx="9485377" cy="472843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65761" y="1257942"/>
            <a:ext cx="10204702" cy="54561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3415" y="224317"/>
            <a:ext cx="859790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z="2400" b="1" spc="85">
                <a:latin typeface="黑体"/>
                <a:cs typeface="黑体"/>
              </a:rPr>
              <a:t>本科最怕胖；学历越高，越在乎奶茶的健康问题；学历越低， </a:t>
            </a:r>
            <a:r>
              <a:rPr sz="2400" b="1" spc="90">
                <a:latin typeface="黑体"/>
                <a:cs typeface="黑体"/>
              </a:rPr>
              <a:t>越不在乎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60477" y="1197974"/>
            <a:ext cx="4464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2020不同学历奶茶消费者担心因素对比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378065" y="353767"/>
            <a:ext cx="136525" cy="20954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3415" y="257230"/>
            <a:ext cx="8407400" cy="711835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 marR="5080">
              <a:lnSpc>
                <a:spcPts val="2600"/>
              </a:lnSpc>
              <a:spcBef>
                <a:spcPts val="355"/>
              </a:spcBef>
            </a:pPr>
            <a:r>
              <a:rPr sz="2300" spc="90">
                <a:solidFill>
                  <a:srgbClr val="000000"/>
                </a:solidFill>
                <a:latin typeface="黑体"/>
                <a:cs typeface="黑体"/>
              </a:rPr>
              <a:t>在奶茶选择方面，八成消费者在乎口味口感；</a:t>
            </a:r>
            <a:r>
              <a:rPr sz="2300" spc="45">
                <a:solidFill>
                  <a:srgbClr val="000000"/>
                </a:solidFill>
                <a:latin typeface="黑体"/>
                <a:cs typeface="黑体"/>
              </a:rPr>
              <a:t>37.7</a:t>
            </a:r>
            <a:r>
              <a:rPr sz="2300" spc="90">
                <a:solidFill>
                  <a:srgbClr val="000000"/>
                </a:solidFill>
                <a:latin typeface="黑体"/>
                <a:cs typeface="黑体"/>
              </a:rPr>
              <a:t>的消费者</a:t>
            </a:r>
            <a:r>
              <a:rPr sz="2300" spc="-1160">
                <a:solidFill>
                  <a:srgbClr val="000000"/>
                </a:solidFill>
                <a:latin typeface="黑体"/>
                <a:cs typeface="黑体"/>
              </a:rPr>
              <a:t>表 </a:t>
            </a:r>
            <a:r>
              <a:rPr sz="2300" spc="90">
                <a:solidFill>
                  <a:srgbClr val="000000"/>
                </a:solidFill>
                <a:latin typeface="黑体"/>
                <a:cs typeface="黑体"/>
              </a:rPr>
              <a:t>示品牌口碑对其影响较大</a:t>
            </a:r>
            <a:r>
              <a:rPr sz="2300" spc="50">
                <a:solidFill>
                  <a:srgbClr val="000000"/>
                </a:solidFill>
                <a:latin typeface="黑体"/>
                <a:cs typeface="黑体"/>
              </a:rPr>
              <a:t>；1/3</a:t>
            </a:r>
            <a:r>
              <a:rPr sz="2300" spc="90">
                <a:solidFill>
                  <a:srgbClr val="000000"/>
                </a:solidFill>
                <a:latin typeface="黑体"/>
                <a:cs typeface="黑体"/>
              </a:rPr>
              <a:t>的消费者比较看重健康因素</a:t>
            </a:r>
            <a:endParaRPr sz="2300">
              <a:latin typeface="黑体"/>
              <a:cs typeface="黑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460500" y="4902200"/>
            <a:ext cx="609600" cy="455295"/>
          </a:xfrm>
          <a:custGeom>
            <a:rect l="l" t="t" r="r" b="b"/>
            <a:pathLst>
              <a:path w="609600" h="455295">
                <a:moveTo>
                  <a:pt x="609600" y="0"/>
                </a:moveTo>
                <a:lnTo>
                  <a:pt x="0" y="0"/>
                </a:lnTo>
                <a:lnTo>
                  <a:pt x="0" y="454955"/>
                </a:lnTo>
                <a:lnTo>
                  <a:pt x="609600" y="454955"/>
                </a:lnTo>
                <a:lnTo>
                  <a:pt x="609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514600" y="4546600"/>
            <a:ext cx="609600" cy="810895"/>
          </a:xfrm>
          <a:custGeom>
            <a:rect l="l" t="t" r="r" b="b"/>
            <a:pathLst>
              <a:path w="609600" h="810895">
                <a:moveTo>
                  <a:pt x="609600" y="0"/>
                </a:moveTo>
                <a:lnTo>
                  <a:pt x="0" y="0"/>
                </a:lnTo>
                <a:lnTo>
                  <a:pt x="0" y="810555"/>
                </a:lnTo>
                <a:lnTo>
                  <a:pt x="609600" y="810555"/>
                </a:lnTo>
                <a:lnTo>
                  <a:pt x="609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581400" y="2425700"/>
            <a:ext cx="596900" cy="2931795"/>
          </a:xfrm>
          <a:custGeom>
            <a:rect l="l" t="t" r="r" b="b"/>
            <a:pathLst>
              <a:path w="596900" h="2931795">
                <a:moveTo>
                  <a:pt x="596900" y="0"/>
                </a:moveTo>
                <a:lnTo>
                  <a:pt x="0" y="0"/>
                </a:lnTo>
                <a:lnTo>
                  <a:pt x="0" y="2931455"/>
                </a:lnTo>
                <a:lnTo>
                  <a:pt x="596900" y="2931455"/>
                </a:lnTo>
                <a:lnTo>
                  <a:pt x="5969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635500" y="4419600"/>
            <a:ext cx="596900" cy="937894"/>
          </a:xfrm>
          <a:custGeom>
            <a:rect l="l" t="t" r="r" b="b"/>
            <a:pathLst>
              <a:path w="596900" h="937894">
                <a:moveTo>
                  <a:pt x="596900" y="0"/>
                </a:moveTo>
                <a:lnTo>
                  <a:pt x="0" y="0"/>
                </a:lnTo>
                <a:lnTo>
                  <a:pt x="0" y="937555"/>
                </a:lnTo>
                <a:lnTo>
                  <a:pt x="596900" y="937555"/>
                </a:lnTo>
                <a:lnTo>
                  <a:pt x="5969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689600" y="4597400"/>
            <a:ext cx="596900" cy="760095"/>
          </a:xfrm>
          <a:custGeom>
            <a:rect l="l" t="t" r="r" b="b"/>
            <a:pathLst>
              <a:path w="596900" h="760095">
                <a:moveTo>
                  <a:pt x="596900" y="0"/>
                </a:moveTo>
                <a:lnTo>
                  <a:pt x="0" y="0"/>
                </a:lnTo>
                <a:lnTo>
                  <a:pt x="0" y="759755"/>
                </a:lnTo>
                <a:lnTo>
                  <a:pt x="596900" y="759755"/>
                </a:lnTo>
                <a:lnTo>
                  <a:pt x="5969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743700" y="3975100"/>
            <a:ext cx="609600" cy="1382395"/>
          </a:xfrm>
          <a:custGeom>
            <a:rect l="l" t="t" r="r" b="b"/>
            <a:pathLst>
              <a:path w="609600" h="1382395">
                <a:moveTo>
                  <a:pt x="609600" y="0"/>
                </a:moveTo>
                <a:lnTo>
                  <a:pt x="0" y="0"/>
                </a:lnTo>
                <a:lnTo>
                  <a:pt x="0" y="1382055"/>
                </a:lnTo>
                <a:lnTo>
                  <a:pt x="609600" y="1382055"/>
                </a:lnTo>
                <a:lnTo>
                  <a:pt x="609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797800" y="4152900"/>
            <a:ext cx="609600" cy="1204595"/>
          </a:xfrm>
          <a:custGeom>
            <a:rect l="l" t="t" r="r" b="b"/>
            <a:pathLst>
              <a:path w="609600" h="1204595">
                <a:moveTo>
                  <a:pt x="609600" y="0"/>
                </a:moveTo>
                <a:lnTo>
                  <a:pt x="0" y="0"/>
                </a:lnTo>
                <a:lnTo>
                  <a:pt x="0" y="1204255"/>
                </a:lnTo>
                <a:lnTo>
                  <a:pt x="609600" y="1204255"/>
                </a:lnTo>
                <a:lnTo>
                  <a:pt x="609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851900" y="5219700"/>
            <a:ext cx="609600" cy="137795"/>
          </a:xfrm>
          <a:custGeom>
            <a:rect l="l" t="t" r="r" b="b"/>
            <a:pathLst>
              <a:path w="609600" h="137795">
                <a:moveTo>
                  <a:pt x="609600" y="0"/>
                </a:moveTo>
                <a:lnTo>
                  <a:pt x="0" y="0"/>
                </a:lnTo>
                <a:lnTo>
                  <a:pt x="0" y="137455"/>
                </a:lnTo>
                <a:lnTo>
                  <a:pt x="609600" y="137455"/>
                </a:lnTo>
                <a:lnTo>
                  <a:pt x="609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237996" y="5357155"/>
            <a:ext cx="8448040" cy="0"/>
          </a:xfrm>
          <a:custGeom>
            <a:rect l="l" t="t" r="r" b="b"/>
            <a:pathLst>
              <a:path w="8448040">
                <a:moveTo>
                  <a:pt x="0" y="0"/>
                </a:moveTo>
                <a:lnTo>
                  <a:pt x="8448039" y="1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496409" y="4560692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12.5%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552414" y="4208553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22.1%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664423" y="4076839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25.7%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720427" y="4259628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20.7%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776432" y="3638683"/>
            <a:ext cx="1595755" cy="414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53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37.7%</a:t>
            </a:r>
            <a:endParaRPr sz="1400">
              <a:latin typeface="微软雅黑"/>
              <a:cs typeface="微软雅黑"/>
            </a:endParaRPr>
          </a:p>
          <a:p>
            <a:pPr marL="1068070">
              <a:lnSpc>
                <a:spcPts val="1530"/>
              </a:lnSpc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32.9%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940576" y="4880571"/>
            <a:ext cx="434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397697" y="5520690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他人推荐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453702" y="5520690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销量排名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509707" y="5520690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口感口味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565712" y="5520690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产品包装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621717" y="5520690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门店风格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677721" y="5520690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品牌口碑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911527" y="5520690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健康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967532" y="5520690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其他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033477" y="1502774"/>
            <a:ext cx="4718050" cy="821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2020中国奶茶消费者选择奶茶的考虑因素</a:t>
            </a:r>
            <a:endParaRPr sz="2000">
              <a:latin typeface="微软雅黑"/>
              <a:cs typeface="微软雅黑"/>
            </a:endParaRPr>
          </a:p>
          <a:p>
            <a:pPr marL="587375">
              <a:lnSpc>
                <a:spcPct val="100000"/>
              </a:lnSpc>
              <a:spcBef>
                <a:spcPts val="2185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80.0%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223683"/>
            <a:ext cx="796290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85">
                <a:solidFill>
                  <a:srgbClr val="000000"/>
                </a:solidFill>
                <a:latin typeface="黑体"/>
                <a:cs typeface="黑体"/>
              </a:rPr>
              <a:t>与女性相比，男性更在意品牌口碑与门店风格；而女性更 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关注口味口感</a:t>
            </a:r>
          </a:p>
        </p:txBody>
      </p:sp>
      <p:sp>
        <p:nvSpPr>
          <p:cNvPr id="3" name="object 3"/>
          <p:cNvSpPr/>
          <p:nvPr/>
        </p:nvSpPr>
        <p:spPr>
          <a:xfrm>
            <a:off x="2004292" y="5753100"/>
            <a:ext cx="828040" cy="177800"/>
          </a:xfrm>
          <a:custGeom>
            <a:rect l="l" t="t" r="r" b="b"/>
            <a:pathLst>
              <a:path w="828039" h="177800">
                <a:moveTo>
                  <a:pt x="827807" y="0"/>
                </a:moveTo>
                <a:lnTo>
                  <a:pt x="0" y="0"/>
                </a:lnTo>
                <a:lnTo>
                  <a:pt x="0" y="177800"/>
                </a:lnTo>
                <a:lnTo>
                  <a:pt x="827807" y="177800"/>
                </a:lnTo>
                <a:lnTo>
                  <a:pt x="827807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004292" y="5232400"/>
            <a:ext cx="1602740" cy="190500"/>
          </a:xfrm>
          <a:custGeom>
            <a:rect l="l" t="t" r="r" b="b"/>
            <a:pathLst>
              <a:path w="1602739" h="190500">
                <a:moveTo>
                  <a:pt x="1602507" y="0"/>
                </a:moveTo>
                <a:lnTo>
                  <a:pt x="0" y="0"/>
                </a:lnTo>
                <a:lnTo>
                  <a:pt x="0" y="190500"/>
                </a:lnTo>
                <a:lnTo>
                  <a:pt x="1602507" y="190500"/>
                </a:lnTo>
                <a:lnTo>
                  <a:pt x="1602507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004292" y="4724400"/>
            <a:ext cx="5539740" cy="177800"/>
          </a:xfrm>
          <a:custGeom>
            <a:rect l="l" t="t" r="r" b="b"/>
            <a:pathLst>
              <a:path w="5539740" h="177800">
                <a:moveTo>
                  <a:pt x="5539507" y="0"/>
                </a:moveTo>
                <a:lnTo>
                  <a:pt x="0" y="0"/>
                </a:lnTo>
                <a:lnTo>
                  <a:pt x="0" y="177800"/>
                </a:lnTo>
                <a:lnTo>
                  <a:pt x="5539507" y="177800"/>
                </a:lnTo>
                <a:lnTo>
                  <a:pt x="5539507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004292" y="4203700"/>
            <a:ext cx="1869439" cy="190500"/>
          </a:xfrm>
          <a:custGeom>
            <a:rect l="l" t="t" r="r" b="b"/>
            <a:pathLst>
              <a:path w="1869439" h="190500">
                <a:moveTo>
                  <a:pt x="1869207" y="0"/>
                </a:moveTo>
                <a:lnTo>
                  <a:pt x="0" y="0"/>
                </a:lnTo>
                <a:lnTo>
                  <a:pt x="0" y="190500"/>
                </a:lnTo>
                <a:lnTo>
                  <a:pt x="1869207" y="190500"/>
                </a:lnTo>
                <a:lnTo>
                  <a:pt x="1869207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004292" y="3695700"/>
            <a:ext cx="1755139" cy="190500"/>
          </a:xfrm>
          <a:custGeom>
            <a:rect l="l" t="t" r="r" b="b"/>
            <a:pathLst>
              <a:path w="1755139" h="190500">
                <a:moveTo>
                  <a:pt x="1754907" y="0"/>
                </a:moveTo>
                <a:lnTo>
                  <a:pt x="0" y="0"/>
                </a:lnTo>
                <a:lnTo>
                  <a:pt x="0" y="190500"/>
                </a:lnTo>
                <a:lnTo>
                  <a:pt x="1754907" y="190500"/>
                </a:lnTo>
                <a:lnTo>
                  <a:pt x="1754907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004292" y="3175000"/>
            <a:ext cx="3037840" cy="190500"/>
          </a:xfrm>
          <a:custGeom>
            <a:rect l="l" t="t" r="r" b="b"/>
            <a:pathLst>
              <a:path w="3037840" h="190500">
                <a:moveTo>
                  <a:pt x="3037607" y="0"/>
                </a:moveTo>
                <a:lnTo>
                  <a:pt x="0" y="0"/>
                </a:lnTo>
                <a:lnTo>
                  <a:pt x="0" y="190500"/>
                </a:lnTo>
                <a:lnTo>
                  <a:pt x="3037607" y="190500"/>
                </a:lnTo>
                <a:lnTo>
                  <a:pt x="3037607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004292" y="2667000"/>
            <a:ext cx="2301240" cy="190500"/>
          </a:xfrm>
          <a:custGeom>
            <a:rect l="l" t="t" r="r" b="b"/>
            <a:pathLst>
              <a:path w="2301240" h="190500">
                <a:moveTo>
                  <a:pt x="2301007" y="0"/>
                </a:moveTo>
                <a:lnTo>
                  <a:pt x="0" y="0"/>
                </a:lnTo>
                <a:lnTo>
                  <a:pt x="0" y="190500"/>
                </a:lnTo>
                <a:lnTo>
                  <a:pt x="2301007" y="190500"/>
                </a:lnTo>
                <a:lnTo>
                  <a:pt x="2301007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004292" y="2159000"/>
            <a:ext cx="307340" cy="177800"/>
          </a:xfrm>
          <a:custGeom>
            <a:rect l="l" t="t" r="r" b="b"/>
            <a:pathLst>
              <a:path w="307339" h="177800">
                <a:moveTo>
                  <a:pt x="307107" y="0"/>
                </a:moveTo>
                <a:lnTo>
                  <a:pt x="0" y="0"/>
                </a:lnTo>
                <a:lnTo>
                  <a:pt x="0" y="177800"/>
                </a:lnTo>
                <a:lnTo>
                  <a:pt x="307107" y="177800"/>
                </a:lnTo>
                <a:lnTo>
                  <a:pt x="307107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004292" y="5562600"/>
            <a:ext cx="1018540" cy="190500"/>
          </a:xfrm>
          <a:custGeom>
            <a:rect l="l" t="t" r="r" b="b"/>
            <a:pathLst>
              <a:path w="1018539" h="190500">
                <a:moveTo>
                  <a:pt x="1018307" y="0"/>
                </a:moveTo>
                <a:lnTo>
                  <a:pt x="0" y="0"/>
                </a:lnTo>
                <a:lnTo>
                  <a:pt x="0" y="190500"/>
                </a:lnTo>
                <a:lnTo>
                  <a:pt x="1018307" y="190500"/>
                </a:lnTo>
                <a:lnTo>
                  <a:pt x="1018307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004292" y="5041900"/>
            <a:ext cx="1717039" cy="190500"/>
          </a:xfrm>
          <a:custGeom>
            <a:rect l="l" t="t" r="r" b="b"/>
            <a:pathLst>
              <a:path w="1717039" h="190500">
                <a:moveTo>
                  <a:pt x="1716807" y="0"/>
                </a:moveTo>
                <a:lnTo>
                  <a:pt x="0" y="0"/>
                </a:lnTo>
                <a:lnTo>
                  <a:pt x="0" y="190500"/>
                </a:lnTo>
                <a:lnTo>
                  <a:pt x="1716807" y="190500"/>
                </a:lnTo>
                <a:lnTo>
                  <a:pt x="1716807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004292" y="4533900"/>
            <a:ext cx="6377940" cy="190500"/>
          </a:xfrm>
          <a:custGeom>
            <a:rect l="l" t="t" r="r" b="b"/>
            <a:pathLst>
              <a:path w="6377940" h="190500">
                <a:moveTo>
                  <a:pt x="6377707" y="0"/>
                </a:moveTo>
                <a:lnTo>
                  <a:pt x="0" y="0"/>
                </a:lnTo>
                <a:lnTo>
                  <a:pt x="0" y="190500"/>
                </a:lnTo>
                <a:lnTo>
                  <a:pt x="6377707" y="190500"/>
                </a:lnTo>
                <a:lnTo>
                  <a:pt x="6377707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004292" y="4025900"/>
            <a:ext cx="2009139" cy="177800"/>
          </a:xfrm>
          <a:custGeom>
            <a:rect l="l" t="t" r="r" b="b"/>
            <a:pathLst>
              <a:path w="2009139" h="177800">
                <a:moveTo>
                  <a:pt x="2008907" y="0"/>
                </a:moveTo>
                <a:lnTo>
                  <a:pt x="0" y="0"/>
                </a:lnTo>
                <a:lnTo>
                  <a:pt x="0" y="177800"/>
                </a:lnTo>
                <a:lnTo>
                  <a:pt x="2008907" y="177800"/>
                </a:lnTo>
                <a:lnTo>
                  <a:pt x="2008907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004292" y="3505200"/>
            <a:ext cx="1488440" cy="190500"/>
          </a:xfrm>
          <a:custGeom>
            <a:rect l="l" t="t" r="r" b="b"/>
            <a:pathLst>
              <a:path w="1488439" h="190500">
                <a:moveTo>
                  <a:pt x="1488207" y="0"/>
                </a:moveTo>
                <a:lnTo>
                  <a:pt x="0" y="0"/>
                </a:lnTo>
                <a:lnTo>
                  <a:pt x="0" y="190500"/>
                </a:lnTo>
                <a:lnTo>
                  <a:pt x="1488207" y="190500"/>
                </a:lnTo>
                <a:lnTo>
                  <a:pt x="1488207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004292" y="2997200"/>
            <a:ext cx="2758440" cy="177800"/>
          </a:xfrm>
          <a:custGeom>
            <a:rect l="l" t="t" r="r" b="b"/>
            <a:pathLst>
              <a:path w="2758440" h="177800">
                <a:moveTo>
                  <a:pt x="2758207" y="0"/>
                </a:moveTo>
                <a:lnTo>
                  <a:pt x="0" y="0"/>
                </a:lnTo>
                <a:lnTo>
                  <a:pt x="0" y="177800"/>
                </a:lnTo>
                <a:lnTo>
                  <a:pt x="2758207" y="177800"/>
                </a:lnTo>
                <a:lnTo>
                  <a:pt x="2758207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2004292" y="2476500"/>
            <a:ext cx="2606040" cy="190500"/>
          </a:xfrm>
          <a:custGeom>
            <a:rect l="l" t="t" r="r" b="b"/>
            <a:pathLst>
              <a:path w="2606040" h="190500">
                <a:moveTo>
                  <a:pt x="2605807" y="0"/>
                </a:moveTo>
                <a:lnTo>
                  <a:pt x="0" y="0"/>
                </a:lnTo>
                <a:lnTo>
                  <a:pt x="0" y="190500"/>
                </a:lnTo>
                <a:lnTo>
                  <a:pt x="2605807" y="190500"/>
                </a:lnTo>
                <a:lnTo>
                  <a:pt x="2605807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2004292" y="1968500"/>
            <a:ext cx="281940" cy="190500"/>
          </a:xfrm>
          <a:custGeom>
            <a:rect l="l" t="t" r="r" b="b"/>
            <a:pathLst>
              <a:path w="281939" h="190500">
                <a:moveTo>
                  <a:pt x="281707" y="0"/>
                </a:moveTo>
                <a:lnTo>
                  <a:pt x="0" y="0"/>
                </a:lnTo>
                <a:lnTo>
                  <a:pt x="0" y="190500"/>
                </a:lnTo>
                <a:lnTo>
                  <a:pt x="281707" y="190500"/>
                </a:lnTo>
                <a:lnTo>
                  <a:pt x="281707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2004292" y="1896364"/>
            <a:ext cx="0" cy="4107815"/>
          </a:xfrm>
          <a:custGeom>
            <a:rect l="l" t="t" r="r" b="b"/>
            <a:pathLst>
              <a:path h="4107815">
                <a:moveTo>
                  <a:pt x="0" y="4107688"/>
                </a:moveTo>
                <a:lnTo>
                  <a:pt x="1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2901974" y="5726250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10.8%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677816" y="5212789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21.0%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617883" y="4699328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72.8%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944038" y="4185867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24.5%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837550" y="3672406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23.1%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115408" y="315894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39.9%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377597" y="264548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30.2%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099738" y="5539536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13.4%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799518" y="5026076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22.6%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454577" y="4512614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83.8%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088557" y="3999153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26.4%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563722" y="3485692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19.5%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841581" y="2972231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36.3%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681849" y="2458770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34.2%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361926" y="1945309"/>
            <a:ext cx="457834" cy="42608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575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3.7%</a:t>
            </a:r>
            <a:endParaRPr sz="1400">
              <a:latin typeface="微软雅黑"/>
              <a:cs typeface="微软雅黑"/>
            </a:endParaRPr>
          </a:p>
          <a:p>
            <a:pPr marL="34925">
              <a:lnSpc>
                <a:spcPts val="1575"/>
              </a:lnSpc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4.0%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100327" y="5632894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他人推荐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100327" y="5119433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销量排名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100327" y="4605972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口味口感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100327" y="4092511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产品包装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100327" y="3579050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门店风格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1100327" y="3065589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品牌口碑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455927" y="2552128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健康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455927" y="2038667"/>
            <a:ext cx="3810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其他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9105975" y="3730425"/>
            <a:ext cx="106045" cy="106045"/>
          </a:xfrm>
          <a:custGeom>
            <a:rect l="l" t="t" r="r" b="b"/>
            <a:pathLst>
              <a:path w="106045" h="106045">
                <a:moveTo>
                  <a:pt x="0" y="0"/>
                </a:moveTo>
                <a:lnTo>
                  <a:pt x="105614" y="0"/>
                </a:lnTo>
                <a:lnTo>
                  <a:pt x="105614" y="105614"/>
                </a:lnTo>
                <a:lnTo>
                  <a:pt x="0" y="105614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9105975" y="4064374"/>
            <a:ext cx="106045" cy="106045"/>
          </a:xfrm>
          <a:custGeom>
            <a:rect l="l" t="t" r="r" b="b"/>
            <a:pathLst>
              <a:path w="106045" h="106045">
                <a:moveTo>
                  <a:pt x="0" y="0"/>
                </a:moveTo>
                <a:lnTo>
                  <a:pt x="105614" y="0"/>
                </a:lnTo>
                <a:lnTo>
                  <a:pt x="105614" y="105614"/>
                </a:lnTo>
                <a:lnTo>
                  <a:pt x="0" y="105614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 txBox="1"/>
          <p:nvPr/>
        </p:nvSpPr>
        <p:spPr>
          <a:xfrm>
            <a:off x="9245345" y="3548218"/>
            <a:ext cx="203200" cy="693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65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女 男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48" name="object 48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2647397" y="1368662"/>
            <a:ext cx="5734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2020不同性别奶茶消费者选择奶茶的考虑因素对比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3415" y="210983"/>
            <a:ext cx="812165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近六成消费者最能接受</a:t>
            </a:r>
            <a:r>
              <a:rPr spc="40">
                <a:solidFill>
                  <a:srgbClr val="000000"/>
                </a:solidFill>
                <a:latin typeface="黑体"/>
                <a:cs typeface="黑体"/>
              </a:rPr>
              <a:t>10~15</a:t>
            </a:r>
            <a:r>
              <a:rPr spc="85">
                <a:solidFill>
                  <a:srgbClr val="000000"/>
                </a:solidFill>
                <a:latin typeface="黑体"/>
                <a:cs typeface="黑体"/>
              </a:rPr>
              <a:t>元的奶茶；男性对于单杯奶茶 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的接受价格高于女性，女性对于价格更敏感</a:t>
            </a:r>
          </a:p>
        </p:txBody>
      </p:sp>
      <p:sp>
        <p:nvSpPr>
          <p:cNvPr id="3" name="object 3"/>
          <p:cNvSpPr/>
          <p:nvPr/>
        </p:nvSpPr>
        <p:spPr>
          <a:xfrm>
            <a:off x="2453052" y="2413000"/>
            <a:ext cx="923925" cy="1659255"/>
          </a:xfrm>
          <a:custGeom>
            <a:rect l="l" t="t" r="r" b="b"/>
            <a:pathLst>
              <a:path w="923925" h="1659254">
                <a:moveTo>
                  <a:pt x="0" y="0"/>
                </a:moveTo>
                <a:lnTo>
                  <a:pt x="0" y="1659127"/>
                </a:lnTo>
                <a:lnTo>
                  <a:pt x="923749" y="280943"/>
                </a:lnTo>
                <a:lnTo>
                  <a:pt x="882404" y="254111"/>
                </a:lnTo>
                <a:lnTo>
                  <a:pt x="840365" y="228570"/>
                </a:lnTo>
                <a:lnTo>
                  <a:pt x="797663" y="204328"/>
                </a:lnTo>
                <a:lnTo>
                  <a:pt x="754329" y="181394"/>
                </a:lnTo>
                <a:lnTo>
                  <a:pt x="710393" y="159778"/>
                </a:lnTo>
                <a:lnTo>
                  <a:pt x="665887" y="139488"/>
                </a:lnTo>
                <a:lnTo>
                  <a:pt x="620840" y="120536"/>
                </a:lnTo>
                <a:lnTo>
                  <a:pt x="575283" y="102928"/>
                </a:lnTo>
                <a:lnTo>
                  <a:pt x="529247" y="86676"/>
                </a:lnTo>
                <a:lnTo>
                  <a:pt x="482763" y="71789"/>
                </a:lnTo>
                <a:lnTo>
                  <a:pt x="435861" y="58275"/>
                </a:lnTo>
                <a:lnTo>
                  <a:pt x="388572" y="46143"/>
                </a:lnTo>
                <a:lnTo>
                  <a:pt x="340927" y="35405"/>
                </a:lnTo>
                <a:lnTo>
                  <a:pt x="292955" y="26067"/>
                </a:lnTo>
                <a:lnTo>
                  <a:pt x="244688" y="18141"/>
                </a:lnTo>
                <a:lnTo>
                  <a:pt x="196157" y="11635"/>
                </a:lnTo>
                <a:lnTo>
                  <a:pt x="147392" y="6558"/>
                </a:lnTo>
                <a:lnTo>
                  <a:pt x="98424" y="2921"/>
                </a:lnTo>
                <a:lnTo>
                  <a:pt x="49283" y="731"/>
                </a:lnTo>
                <a:lnTo>
                  <a:pt x="0" y="0"/>
                </a:lnTo>
                <a:close/>
              </a:path>
            </a:pathLst>
          </a:custGeom>
          <a:solidFill>
            <a:srgbClr val="5B9BD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453052" y="2413000"/>
            <a:ext cx="923925" cy="1659255"/>
          </a:xfrm>
          <a:custGeom>
            <a:rect l="l" t="t" r="r" b="b"/>
            <a:pathLst>
              <a:path w="923925" h="1659254">
                <a:moveTo>
                  <a:pt x="0" y="0"/>
                </a:moveTo>
                <a:lnTo>
                  <a:pt x="49283" y="731"/>
                </a:lnTo>
                <a:lnTo>
                  <a:pt x="98424" y="2921"/>
                </a:lnTo>
                <a:lnTo>
                  <a:pt x="147392" y="6558"/>
                </a:lnTo>
                <a:lnTo>
                  <a:pt x="196157" y="11635"/>
                </a:lnTo>
                <a:lnTo>
                  <a:pt x="244688" y="18141"/>
                </a:lnTo>
                <a:lnTo>
                  <a:pt x="292955" y="26067"/>
                </a:lnTo>
                <a:lnTo>
                  <a:pt x="340926" y="35404"/>
                </a:lnTo>
                <a:lnTo>
                  <a:pt x="388572" y="46143"/>
                </a:lnTo>
                <a:lnTo>
                  <a:pt x="435861" y="58274"/>
                </a:lnTo>
                <a:lnTo>
                  <a:pt x="482763" y="71789"/>
                </a:lnTo>
                <a:lnTo>
                  <a:pt x="529247" y="86676"/>
                </a:lnTo>
                <a:lnTo>
                  <a:pt x="575283" y="102928"/>
                </a:lnTo>
                <a:lnTo>
                  <a:pt x="620840" y="120535"/>
                </a:lnTo>
                <a:lnTo>
                  <a:pt x="665887" y="139488"/>
                </a:lnTo>
                <a:lnTo>
                  <a:pt x="710394" y="159777"/>
                </a:lnTo>
                <a:lnTo>
                  <a:pt x="754329" y="181394"/>
                </a:lnTo>
                <a:lnTo>
                  <a:pt x="797663" y="204328"/>
                </a:lnTo>
                <a:lnTo>
                  <a:pt x="840365" y="228570"/>
                </a:lnTo>
                <a:lnTo>
                  <a:pt x="882404" y="254112"/>
                </a:lnTo>
                <a:lnTo>
                  <a:pt x="923750" y="280943"/>
                </a:lnTo>
                <a:lnTo>
                  <a:pt x="0" y="1659128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016203" y="2693944"/>
            <a:ext cx="3096260" cy="3037840"/>
          </a:xfrm>
          <a:custGeom>
            <a:rect l="l" t="t" r="r" b="b"/>
            <a:pathLst>
              <a:path w="3096260" h="3037840">
                <a:moveTo>
                  <a:pt x="2360596" y="0"/>
                </a:moveTo>
                <a:lnTo>
                  <a:pt x="1436848" y="1378183"/>
                </a:lnTo>
                <a:lnTo>
                  <a:pt x="0" y="2207748"/>
                </a:lnTo>
                <a:lnTo>
                  <a:pt x="26013" y="2251256"/>
                </a:lnTo>
                <a:lnTo>
                  <a:pt x="53301" y="2293885"/>
                </a:lnTo>
                <a:lnTo>
                  <a:pt x="81839" y="2335608"/>
                </a:lnTo>
                <a:lnTo>
                  <a:pt x="111604" y="2376402"/>
                </a:lnTo>
                <a:lnTo>
                  <a:pt x="142571" y="2416238"/>
                </a:lnTo>
                <a:lnTo>
                  <a:pt x="174716" y="2455093"/>
                </a:lnTo>
                <a:lnTo>
                  <a:pt x="208016" y="2492940"/>
                </a:lnTo>
                <a:lnTo>
                  <a:pt x="242446" y="2529755"/>
                </a:lnTo>
                <a:lnTo>
                  <a:pt x="277983" y="2565510"/>
                </a:lnTo>
                <a:lnTo>
                  <a:pt x="314603" y="2600181"/>
                </a:lnTo>
                <a:lnTo>
                  <a:pt x="352280" y="2633741"/>
                </a:lnTo>
                <a:lnTo>
                  <a:pt x="390993" y="2666166"/>
                </a:lnTo>
                <a:lnTo>
                  <a:pt x="430716" y="2697430"/>
                </a:lnTo>
                <a:lnTo>
                  <a:pt x="471425" y="2727506"/>
                </a:lnTo>
                <a:lnTo>
                  <a:pt x="513097" y="2756369"/>
                </a:lnTo>
                <a:lnTo>
                  <a:pt x="553402" y="2782562"/>
                </a:lnTo>
                <a:lnTo>
                  <a:pt x="594179" y="2807443"/>
                </a:lnTo>
                <a:lnTo>
                  <a:pt x="635403" y="2831015"/>
                </a:lnTo>
                <a:lnTo>
                  <a:pt x="677047" y="2853285"/>
                </a:lnTo>
                <a:lnTo>
                  <a:pt x="719087" y="2874257"/>
                </a:lnTo>
                <a:lnTo>
                  <a:pt x="761496" y="2893937"/>
                </a:lnTo>
                <a:lnTo>
                  <a:pt x="804249" y="2912328"/>
                </a:lnTo>
                <a:lnTo>
                  <a:pt x="847321" y="2929438"/>
                </a:lnTo>
                <a:lnTo>
                  <a:pt x="890686" y="2945270"/>
                </a:lnTo>
                <a:lnTo>
                  <a:pt x="934318" y="2959829"/>
                </a:lnTo>
                <a:lnTo>
                  <a:pt x="978192" y="2973122"/>
                </a:lnTo>
                <a:lnTo>
                  <a:pt x="1022282" y="2985151"/>
                </a:lnTo>
                <a:lnTo>
                  <a:pt x="1066562" y="2995924"/>
                </a:lnTo>
                <a:lnTo>
                  <a:pt x="1111007" y="3005445"/>
                </a:lnTo>
                <a:lnTo>
                  <a:pt x="1155592" y="3013718"/>
                </a:lnTo>
                <a:lnTo>
                  <a:pt x="1200290" y="3020749"/>
                </a:lnTo>
                <a:lnTo>
                  <a:pt x="1245077" y="3026543"/>
                </a:lnTo>
                <a:lnTo>
                  <a:pt x="1289926" y="3031105"/>
                </a:lnTo>
                <a:lnTo>
                  <a:pt x="1334812" y="3034441"/>
                </a:lnTo>
                <a:lnTo>
                  <a:pt x="1379710" y="3036554"/>
                </a:lnTo>
                <a:lnTo>
                  <a:pt x="1424593" y="3037450"/>
                </a:lnTo>
                <a:lnTo>
                  <a:pt x="1469436" y="3037135"/>
                </a:lnTo>
                <a:lnTo>
                  <a:pt x="1514214" y="3035613"/>
                </a:lnTo>
                <a:lnTo>
                  <a:pt x="1558901" y="3032890"/>
                </a:lnTo>
                <a:lnTo>
                  <a:pt x="1603472" y="3028969"/>
                </a:lnTo>
                <a:lnTo>
                  <a:pt x="1647900" y="3023857"/>
                </a:lnTo>
                <a:lnTo>
                  <a:pt x="1692161" y="3017559"/>
                </a:lnTo>
                <a:lnTo>
                  <a:pt x="1736228" y="3010079"/>
                </a:lnTo>
                <a:lnTo>
                  <a:pt x="1780076" y="3001423"/>
                </a:lnTo>
                <a:lnTo>
                  <a:pt x="1823680" y="2991595"/>
                </a:lnTo>
                <a:lnTo>
                  <a:pt x="1867013" y="2980601"/>
                </a:lnTo>
                <a:lnTo>
                  <a:pt x="1910051" y="2968446"/>
                </a:lnTo>
                <a:lnTo>
                  <a:pt x="1952768" y="2955135"/>
                </a:lnTo>
                <a:lnTo>
                  <a:pt x="1995137" y="2940672"/>
                </a:lnTo>
                <a:lnTo>
                  <a:pt x="2037134" y="2925063"/>
                </a:lnTo>
                <a:lnTo>
                  <a:pt x="2078733" y="2908314"/>
                </a:lnTo>
                <a:lnTo>
                  <a:pt x="2119909" y="2890428"/>
                </a:lnTo>
                <a:lnTo>
                  <a:pt x="2160635" y="2871411"/>
                </a:lnTo>
                <a:lnTo>
                  <a:pt x="2200886" y="2851269"/>
                </a:lnTo>
                <a:lnTo>
                  <a:pt x="2240637" y="2830005"/>
                </a:lnTo>
                <a:lnTo>
                  <a:pt x="2279861" y="2807626"/>
                </a:lnTo>
                <a:lnTo>
                  <a:pt x="2318534" y="2784136"/>
                </a:lnTo>
                <a:lnTo>
                  <a:pt x="2356630" y="2759541"/>
                </a:lnTo>
                <a:lnTo>
                  <a:pt x="2394123" y="2733844"/>
                </a:lnTo>
                <a:lnTo>
                  <a:pt x="2430988" y="2707053"/>
                </a:lnTo>
                <a:lnTo>
                  <a:pt x="2467199" y="2679170"/>
                </a:lnTo>
                <a:lnTo>
                  <a:pt x="2502730" y="2650202"/>
                </a:lnTo>
                <a:lnTo>
                  <a:pt x="2537555" y="2620154"/>
                </a:lnTo>
                <a:lnTo>
                  <a:pt x="2571650" y="2589030"/>
                </a:lnTo>
                <a:lnTo>
                  <a:pt x="2604989" y="2556837"/>
                </a:lnTo>
                <a:lnTo>
                  <a:pt x="2637546" y="2523577"/>
                </a:lnTo>
                <a:lnTo>
                  <a:pt x="2669295" y="2489258"/>
                </a:lnTo>
                <a:lnTo>
                  <a:pt x="2700211" y="2453883"/>
                </a:lnTo>
                <a:lnTo>
                  <a:pt x="2730268" y="2417459"/>
                </a:lnTo>
                <a:lnTo>
                  <a:pt x="2759441" y="2379989"/>
                </a:lnTo>
                <a:lnTo>
                  <a:pt x="2787704" y="2341479"/>
                </a:lnTo>
                <a:lnTo>
                  <a:pt x="2815032" y="2301934"/>
                </a:lnTo>
                <a:lnTo>
                  <a:pt x="2841225" y="2261629"/>
                </a:lnTo>
                <a:lnTo>
                  <a:pt x="2866105" y="2220852"/>
                </a:lnTo>
                <a:lnTo>
                  <a:pt x="2889677" y="2179628"/>
                </a:lnTo>
                <a:lnTo>
                  <a:pt x="2911947" y="2137984"/>
                </a:lnTo>
                <a:lnTo>
                  <a:pt x="2932919" y="2095944"/>
                </a:lnTo>
                <a:lnTo>
                  <a:pt x="2952599" y="2053535"/>
                </a:lnTo>
                <a:lnTo>
                  <a:pt x="2970991" y="2010782"/>
                </a:lnTo>
                <a:lnTo>
                  <a:pt x="2988100" y="1967710"/>
                </a:lnTo>
                <a:lnTo>
                  <a:pt x="3003932" y="1924345"/>
                </a:lnTo>
                <a:lnTo>
                  <a:pt x="3018491" y="1880713"/>
                </a:lnTo>
                <a:lnTo>
                  <a:pt x="3031784" y="1836839"/>
                </a:lnTo>
                <a:lnTo>
                  <a:pt x="3043813" y="1792749"/>
                </a:lnTo>
                <a:lnTo>
                  <a:pt x="3054586" y="1748469"/>
                </a:lnTo>
                <a:lnTo>
                  <a:pt x="3064106" y="1704024"/>
                </a:lnTo>
                <a:lnTo>
                  <a:pt x="3072380" y="1659439"/>
                </a:lnTo>
                <a:lnTo>
                  <a:pt x="3079411" y="1614741"/>
                </a:lnTo>
                <a:lnTo>
                  <a:pt x="3085205" y="1569954"/>
                </a:lnTo>
                <a:lnTo>
                  <a:pt x="3089767" y="1525105"/>
                </a:lnTo>
                <a:lnTo>
                  <a:pt x="3093103" y="1480219"/>
                </a:lnTo>
                <a:lnTo>
                  <a:pt x="3095216" y="1435322"/>
                </a:lnTo>
                <a:lnTo>
                  <a:pt x="3096112" y="1390438"/>
                </a:lnTo>
                <a:lnTo>
                  <a:pt x="3095797" y="1345595"/>
                </a:lnTo>
                <a:lnTo>
                  <a:pt x="3094275" y="1300817"/>
                </a:lnTo>
                <a:lnTo>
                  <a:pt x="3091552" y="1256130"/>
                </a:lnTo>
                <a:lnTo>
                  <a:pt x="3087631" y="1211559"/>
                </a:lnTo>
                <a:lnTo>
                  <a:pt x="3082519" y="1167131"/>
                </a:lnTo>
                <a:lnTo>
                  <a:pt x="3076221" y="1122871"/>
                </a:lnTo>
                <a:lnTo>
                  <a:pt x="3068741" y="1078803"/>
                </a:lnTo>
                <a:lnTo>
                  <a:pt x="3060085" y="1034955"/>
                </a:lnTo>
                <a:lnTo>
                  <a:pt x="3050257" y="991351"/>
                </a:lnTo>
                <a:lnTo>
                  <a:pt x="3039263" y="948018"/>
                </a:lnTo>
                <a:lnTo>
                  <a:pt x="3027108" y="904980"/>
                </a:lnTo>
                <a:lnTo>
                  <a:pt x="3013797" y="862264"/>
                </a:lnTo>
                <a:lnTo>
                  <a:pt x="2999334" y="819894"/>
                </a:lnTo>
                <a:lnTo>
                  <a:pt x="2983726" y="777897"/>
                </a:lnTo>
                <a:lnTo>
                  <a:pt x="2966976" y="736298"/>
                </a:lnTo>
                <a:lnTo>
                  <a:pt x="2949090" y="695122"/>
                </a:lnTo>
                <a:lnTo>
                  <a:pt x="2930073" y="654396"/>
                </a:lnTo>
                <a:lnTo>
                  <a:pt x="2909931" y="614145"/>
                </a:lnTo>
                <a:lnTo>
                  <a:pt x="2888668" y="574394"/>
                </a:lnTo>
                <a:lnTo>
                  <a:pt x="2866288" y="535170"/>
                </a:lnTo>
                <a:lnTo>
                  <a:pt x="2842798" y="496497"/>
                </a:lnTo>
                <a:lnTo>
                  <a:pt x="2818203" y="458401"/>
                </a:lnTo>
                <a:lnTo>
                  <a:pt x="2792507" y="420908"/>
                </a:lnTo>
                <a:lnTo>
                  <a:pt x="2765715" y="384043"/>
                </a:lnTo>
                <a:lnTo>
                  <a:pt x="2737832" y="347833"/>
                </a:lnTo>
                <a:lnTo>
                  <a:pt x="2708865" y="312302"/>
                </a:lnTo>
                <a:lnTo>
                  <a:pt x="2678816" y="277476"/>
                </a:lnTo>
                <a:lnTo>
                  <a:pt x="2647693" y="243381"/>
                </a:lnTo>
                <a:lnTo>
                  <a:pt x="2615499" y="210042"/>
                </a:lnTo>
                <a:lnTo>
                  <a:pt x="2582239" y="177485"/>
                </a:lnTo>
                <a:lnTo>
                  <a:pt x="2547920" y="145736"/>
                </a:lnTo>
                <a:lnTo>
                  <a:pt x="2512545" y="114820"/>
                </a:lnTo>
                <a:lnTo>
                  <a:pt x="2476121" y="84763"/>
                </a:lnTo>
                <a:lnTo>
                  <a:pt x="2438651" y="55590"/>
                </a:lnTo>
                <a:lnTo>
                  <a:pt x="2400141" y="27327"/>
                </a:lnTo>
                <a:lnTo>
                  <a:pt x="2360596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016203" y="2693944"/>
            <a:ext cx="3096260" cy="3037840"/>
          </a:xfrm>
          <a:custGeom>
            <a:rect l="l" t="t" r="r" b="b"/>
            <a:pathLst>
              <a:path w="3096260" h="3037840">
                <a:moveTo>
                  <a:pt x="2360596" y="0"/>
                </a:moveTo>
                <a:lnTo>
                  <a:pt x="2400141" y="27327"/>
                </a:lnTo>
                <a:lnTo>
                  <a:pt x="2438651" y="55590"/>
                </a:lnTo>
                <a:lnTo>
                  <a:pt x="2476120" y="84763"/>
                </a:lnTo>
                <a:lnTo>
                  <a:pt x="2512545" y="114820"/>
                </a:lnTo>
                <a:lnTo>
                  <a:pt x="2547920" y="145736"/>
                </a:lnTo>
                <a:lnTo>
                  <a:pt x="2582239" y="177485"/>
                </a:lnTo>
                <a:lnTo>
                  <a:pt x="2615498" y="210042"/>
                </a:lnTo>
                <a:lnTo>
                  <a:pt x="2647692" y="243381"/>
                </a:lnTo>
                <a:lnTo>
                  <a:pt x="2678816" y="277476"/>
                </a:lnTo>
                <a:lnTo>
                  <a:pt x="2708864" y="312301"/>
                </a:lnTo>
                <a:lnTo>
                  <a:pt x="2737832" y="347832"/>
                </a:lnTo>
                <a:lnTo>
                  <a:pt x="2765715" y="384043"/>
                </a:lnTo>
                <a:lnTo>
                  <a:pt x="2792507" y="420908"/>
                </a:lnTo>
                <a:lnTo>
                  <a:pt x="2818203" y="458401"/>
                </a:lnTo>
                <a:lnTo>
                  <a:pt x="2842798" y="496497"/>
                </a:lnTo>
                <a:lnTo>
                  <a:pt x="2866288" y="535170"/>
                </a:lnTo>
                <a:lnTo>
                  <a:pt x="2888668" y="574394"/>
                </a:lnTo>
                <a:lnTo>
                  <a:pt x="2909931" y="614145"/>
                </a:lnTo>
                <a:lnTo>
                  <a:pt x="2930074" y="654396"/>
                </a:lnTo>
                <a:lnTo>
                  <a:pt x="2949090" y="695122"/>
                </a:lnTo>
                <a:lnTo>
                  <a:pt x="2966976" y="736298"/>
                </a:lnTo>
                <a:lnTo>
                  <a:pt x="2983726" y="777897"/>
                </a:lnTo>
                <a:lnTo>
                  <a:pt x="2999334" y="819894"/>
                </a:lnTo>
                <a:lnTo>
                  <a:pt x="3013797" y="862263"/>
                </a:lnTo>
                <a:lnTo>
                  <a:pt x="3027108" y="904980"/>
                </a:lnTo>
                <a:lnTo>
                  <a:pt x="3039264" y="948018"/>
                </a:lnTo>
                <a:lnTo>
                  <a:pt x="3050257" y="991351"/>
                </a:lnTo>
                <a:lnTo>
                  <a:pt x="3060085" y="1034955"/>
                </a:lnTo>
                <a:lnTo>
                  <a:pt x="3068741" y="1078803"/>
                </a:lnTo>
                <a:lnTo>
                  <a:pt x="3076221" y="1122870"/>
                </a:lnTo>
                <a:lnTo>
                  <a:pt x="3082520" y="1167131"/>
                </a:lnTo>
                <a:lnTo>
                  <a:pt x="3087631" y="1211559"/>
                </a:lnTo>
                <a:lnTo>
                  <a:pt x="3091552" y="1256130"/>
                </a:lnTo>
                <a:lnTo>
                  <a:pt x="3094275" y="1300817"/>
                </a:lnTo>
                <a:lnTo>
                  <a:pt x="3095797" y="1345595"/>
                </a:lnTo>
                <a:lnTo>
                  <a:pt x="3096113" y="1390438"/>
                </a:lnTo>
                <a:lnTo>
                  <a:pt x="3095216" y="1435321"/>
                </a:lnTo>
                <a:lnTo>
                  <a:pt x="3093103" y="1480219"/>
                </a:lnTo>
                <a:lnTo>
                  <a:pt x="3089767" y="1525105"/>
                </a:lnTo>
                <a:lnTo>
                  <a:pt x="3085205" y="1569954"/>
                </a:lnTo>
                <a:lnTo>
                  <a:pt x="3079411" y="1614740"/>
                </a:lnTo>
                <a:lnTo>
                  <a:pt x="3072380" y="1659439"/>
                </a:lnTo>
                <a:lnTo>
                  <a:pt x="3064107" y="1704023"/>
                </a:lnTo>
                <a:lnTo>
                  <a:pt x="3054586" y="1748469"/>
                </a:lnTo>
                <a:lnTo>
                  <a:pt x="3043813" y="1792749"/>
                </a:lnTo>
                <a:lnTo>
                  <a:pt x="3031783" y="1836839"/>
                </a:lnTo>
                <a:lnTo>
                  <a:pt x="3018491" y="1880713"/>
                </a:lnTo>
                <a:lnTo>
                  <a:pt x="3003932" y="1924345"/>
                </a:lnTo>
                <a:lnTo>
                  <a:pt x="2988100" y="1967709"/>
                </a:lnTo>
                <a:lnTo>
                  <a:pt x="2970990" y="2010781"/>
                </a:lnTo>
                <a:lnTo>
                  <a:pt x="2952598" y="2053535"/>
                </a:lnTo>
                <a:lnTo>
                  <a:pt x="2932919" y="2095944"/>
                </a:lnTo>
                <a:lnTo>
                  <a:pt x="2911947" y="2137984"/>
                </a:lnTo>
                <a:lnTo>
                  <a:pt x="2889677" y="2179628"/>
                </a:lnTo>
                <a:lnTo>
                  <a:pt x="2866104" y="2220851"/>
                </a:lnTo>
                <a:lnTo>
                  <a:pt x="2841224" y="2261629"/>
                </a:lnTo>
                <a:lnTo>
                  <a:pt x="2815031" y="2301934"/>
                </a:lnTo>
                <a:lnTo>
                  <a:pt x="2787703" y="2341478"/>
                </a:lnTo>
                <a:lnTo>
                  <a:pt x="2759440" y="2379988"/>
                </a:lnTo>
                <a:lnTo>
                  <a:pt x="2730268" y="2417458"/>
                </a:lnTo>
                <a:lnTo>
                  <a:pt x="2700210" y="2453883"/>
                </a:lnTo>
                <a:lnTo>
                  <a:pt x="2669294" y="2489257"/>
                </a:lnTo>
                <a:lnTo>
                  <a:pt x="2637545" y="2523577"/>
                </a:lnTo>
                <a:lnTo>
                  <a:pt x="2604988" y="2556836"/>
                </a:lnTo>
                <a:lnTo>
                  <a:pt x="2571650" y="2589030"/>
                </a:lnTo>
                <a:lnTo>
                  <a:pt x="2537555" y="2620153"/>
                </a:lnTo>
                <a:lnTo>
                  <a:pt x="2502729" y="2650202"/>
                </a:lnTo>
                <a:lnTo>
                  <a:pt x="2467198" y="2679170"/>
                </a:lnTo>
                <a:lnTo>
                  <a:pt x="2430987" y="2707052"/>
                </a:lnTo>
                <a:lnTo>
                  <a:pt x="2394123" y="2733844"/>
                </a:lnTo>
                <a:lnTo>
                  <a:pt x="2356630" y="2759540"/>
                </a:lnTo>
                <a:lnTo>
                  <a:pt x="2318534" y="2784136"/>
                </a:lnTo>
                <a:lnTo>
                  <a:pt x="2279861" y="2807626"/>
                </a:lnTo>
                <a:lnTo>
                  <a:pt x="2240636" y="2830005"/>
                </a:lnTo>
                <a:lnTo>
                  <a:pt x="2200885" y="2851268"/>
                </a:lnTo>
                <a:lnTo>
                  <a:pt x="2160634" y="2871411"/>
                </a:lnTo>
                <a:lnTo>
                  <a:pt x="2119908" y="2890427"/>
                </a:lnTo>
                <a:lnTo>
                  <a:pt x="2078733" y="2908313"/>
                </a:lnTo>
                <a:lnTo>
                  <a:pt x="2037134" y="2925063"/>
                </a:lnTo>
                <a:lnTo>
                  <a:pt x="1995137" y="2940672"/>
                </a:lnTo>
                <a:lnTo>
                  <a:pt x="1952767" y="2955134"/>
                </a:lnTo>
                <a:lnTo>
                  <a:pt x="1910050" y="2968446"/>
                </a:lnTo>
                <a:lnTo>
                  <a:pt x="1867013" y="2980601"/>
                </a:lnTo>
                <a:lnTo>
                  <a:pt x="1823679" y="2991595"/>
                </a:lnTo>
                <a:lnTo>
                  <a:pt x="1780075" y="3001422"/>
                </a:lnTo>
                <a:lnTo>
                  <a:pt x="1736227" y="3010079"/>
                </a:lnTo>
                <a:lnTo>
                  <a:pt x="1692160" y="3017559"/>
                </a:lnTo>
                <a:lnTo>
                  <a:pt x="1647900" y="3023857"/>
                </a:lnTo>
                <a:lnTo>
                  <a:pt x="1603471" y="3028969"/>
                </a:lnTo>
                <a:lnTo>
                  <a:pt x="1558901" y="3032889"/>
                </a:lnTo>
                <a:lnTo>
                  <a:pt x="1514214" y="3035613"/>
                </a:lnTo>
                <a:lnTo>
                  <a:pt x="1469436" y="3037135"/>
                </a:lnTo>
                <a:lnTo>
                  <a:pt x="1424592" y="3037450"/>
                </a:lnTo>
                <a:lnTo>
                  <a:pt x="1379709" y="3036554"/>
                </a:lnTo>
                <a:lnTo>
                  <a:pt x="1334812" y="3034440"/>
                </a:lnTo>
                <a:lnTo>
                  <a:pt x="1289926" y="3031105"/>
                </a:lnTo>
                <a:lnTo>
                  <a:pt x="1245077" y="3026543"/>
                </a:lnTo>
                <a:lnTo>
                  <a:pt x="1200290" y="3020749"/>
                </a:lnTo>
                <a:lnTo>
                  <a:pt x="1155592" y="3013717"/>
                </a:lnTo>
                <a:lnTo>
                  <a:pt x="1111007" y="3005444"/>
                </a:lnTo>
                <a:lnTo>
                  <a:pt x="1066562" y="2995924"/>
                </a:lnTo>
                <a:lnTo>
                  <a:pt x="1022281" y="2985151"/>
                </a:lnTo>
                <a:lnTo>
                  <a:pt x="978192" y="2973121"/>
                </a:lnTo>
                <a:lnTo>
                  <a:pt x="934318" y="2959829"/>
                </a:lnTo>
                <a:lnTo>
                  <a:pt x="890686" y="2945269"/>
                </a:lnTo>
                <a:lnTo>
                  <a:pt x="847321" y="2929437"/>
                </a:lnTo>
                <a:lnTo>
                  <a:pt x="804249" y="2912328"/>
                </a:lnTo>
                <a:lnTo>
                  <a:pt x="761496" y="2893936"/>
                </a:lnTo>
                <a:lnTo>
                  <a:pt x="719087" y="2874256"/>
                </a:lnTo>
                <a:lnTo>
                  <a:pt x="677047" y="2853284"/>
                </a:lnTo>
                <a:lnTo>
                  <a:pt x="635403" y="2831015"/>
                </a:lnTo>
                <a:lnTo>
                  <a:pt x="594179" y="2807442"/>
                </a:lnTo>
                <a:lnTo>
                  <a:pt x="553402" y="2782562"/>
                </a:lnTo>
                <a:lnTo>
                  <a:pt x="513097" y="2756369"/>
                </a:lnTo>
                <a:lnTo>
                  <a:pt x="471425" y="2727505"/>
                </a:lnTo>
                <a:lnTo>
                  <a:pt x="430716" y="2697429"/>
                </a:lnTo>
                <a:lnTo>
                  <a:pt x="390993" y="2666166"/>
                </a:lnTo>
                <a:lnTo>
                  <a:pt x="352281" y="2633741"/>
                </a:lnTo>
                <a:lnTo>
                  <a:pt x="314603" y="2600180"/>
                </a:lnTo>
                <a:lnTo>
                  <a:pt x="277983" y="2565510"/>
                </a:lnTo>
                <a:lnTo>
                  <a:pt x="242446" y="2529754"/>
                </a:lnTo>
                <a:lnTo>
                  <a:pt x="208016" y="2492940"/>
                </a:lnTo>
                <a:lnTo>
                  <a:pt x="174716" y="2455093"/>
                </a:lnTo>
                <a:lnTo>
                  <a:pt x="142571" y="2416238"/>
                </a:lnTo>
                <a:lnTo>
                  <a:pt x="111604" y="2376401"/>
                </a:lnTo>
                <a:lnTo>
                  <a:pt x="81839" y="2335608"/>
                </a:lnTo>
                <a:lnTo>
                  <a:pt x="53301" y="2293884"/>
                </a:lnTo>
                <a:lnTo>
                  <a:pt x="26013" y="2251256"/>
                </a:lnTo>
                <a:lnTo>
                  <a:pt x="0" y="2207748"/>
                </a:lnTo>
                <a:lnTo>
                  <a:pt x="1436848" y="1378183"/>
                </a:lnTo>
                <a:lnTo>
                  <a:pt x="2360596" y="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793679" y="2544842"/>
            <a:ext cx="1659889" cy="2357120"/>
          </a:xfrm>
          <a:custGeom>
            <a:rect l="l" t="t" r="r" b="b"/>
            <a:pathLst>
              <a:path w="1659889" h="2357120">
                <a:moveTo>
                  <a:pt x="1011216" y="0"/>
                </a:moveTo>
                <a:lnTo>
                  <a:pt x="964843" y="20522"/>
                </a:lnTo>
                <a:lnTo>
                  <a:pt x="919129" y="42446"/>
                </a:lnTo>
                <a:lnTo>
                  <a:pt x="874107" y="65756"/>
                </a:lnTo>
                <a:lnTo>
                  <a:pt x="829807" y="90437"/>
                </a:lnTo>
                <a:lnTo>
                  <a:pt x="788524" y="115061"/>
                </a:lnTo>
                <a:lnTo>
                  <a:pt x="748211" y="140686"/>
                </a:lnTo>
                <a:lnTo>
                  <a:pt x="708875" y="167290"/>
                </a:lnTo>
                <a:lnTo>
                  <a:pt x="670523" y="194845"/>
                </a:lnTo>
                <a:lnTo>
                  <a:pt x="633161" y="223327"/>
                </a:lnTo>
                <a:lnTo>
                  <a:pt x="596796" y="252712"/>
                </a:lnTo>
                <a:lnTo>
                  <a:pt x="561435" y="282972"/>
                </a:lnTo>
                <a:lnTo>
                  <a:pt x="527085" y="314085"/>
                </a:lnTo>
                <a:lnTo>
                  <a:pt x="493752" y="346023"/>
                </a:lnTo>
                <a:lnTo>
                  <a:pt x="461443" y="378763"/>
                </a:lnTo>
                <a:lnTo>
                  <a:pt x="430165" y="412278"/>
                </a:lnTo>
                <a:lnTo>
                  <a:pt x="399925" y="446544"/>
                </a:lnTo>
                <a:lnTo>
                  <a:pt x="370729" y="481535"/>
                </a:lnTo>
                <a:lnTo>
                  <a:pt x="342584" y="517227"/>
                </a:lnTo>
                <a:lnTo>
                  <a:pt x="315497" y="553594"/>
                </a:lnTo>
                <a:lnTo>
                  <a:pt x="289475" y="590610"/>
                </a:lnTo>
                <a:lnTo>
                  <a:pt x="264524" y="628251"/>
                </a:lnTo>
                <a:lnTo>
                  <a:pt x="240651" y="666492"/>
                </a:lnTo>
                <a:lnTo>
                  <a:pt x="217863" y="705307"/>
                </a:lnTo>
                <a:lnTo>
                  <a:pt x="196167" y="744671"/>
                </a:lnTo>
                <a:lnTo>
                  <a:pt x="175569" y="784558"/>
                </a:lnTo>
                <a:lnTo>
                  <a:pt x="156076" y="824945"/>
                </a:lnTo>
                <a:lnTo>
                  <a:pt x="137695" y="865805"/>
                </a:lnTo>
                <a:lnTo>
                  <a:pt x="120433" y="907113"/>
                </a:lnTo>
                <a:lnTo>
                  <a:pt x="104296" y="948844"/>
                </a:lnTo>
                <a:lnTo>
                  <a:pt x="89291" y="990973"/>
                </a:lnTo>
                <a:lnTo>
                  <a:pt x="75425" y="1033475"/>
                </a:lnTo>
                <a:lnTo>
                  <a:pt x="62705" y="1076324"/>
                </a:lnTo>
                <a:lnTo>
                  <a:pt x="51138" y="1119496"/>
                </a:lnTo>
                <a:lnTo>
                  <a:pt x="40729" y="1162964"/>
                </a:lnTo>
                <a:lnTo>
                  <a:pt x="31486" y="1206705"/>
                </a:lnTo>
                <a:lnTo>
                  <a:pt x="23416" y="1250692"/>
                </a:lnTo>
                <a:lnTo>
                  <a:pt x="16525" y="1294901"/>
                </a:lnTo>
                <a:lnTo>
                  <a:pt x="10821" y="1339306"/>
                </a:lnTo>
                <a:lnTo>
                  <a:pt x="6309" y="1383882"/>
                </a:lnTo>
                <a:lnTo>
                  <a:pt x="2997" y="1428604"/>
                </a:lnTo>
                <a:lnTo>
                  <a:pt x="892" y="1473447"/>
                </a:lnTo>
                <a:lnTo>
                  <a:pt x="0" y="1518385"/>
                </a:lnTo>
                <a:lnTo>
                  <a:pt x="327" y="1563394"/>
                </a:lnTo>
                <a:lnTo>
                  <a:pt x="1881" y="1608448"/>
                </a:lnTo>
                <a:lnTo>
                  <a:pt x="4669" y="1653521"/>
                </a:lnTo>
                <a:lnTo>
                  <a:pt x="8697" y="1698590"/>
                </a:lnTo>
                <a:lnTo>
                  <a:pt x="13971" y="1743628"/>
                </a:lnTo>
                <a:lnTo>
                  <a:pt x="20500" y="1788610"/>
                </a:lnTo>
                <a:lnTo>
                  <a:pt x="28289" y="1833511"/>
                </a:lnTo>
                <a:lnTo>
                  <a:pt x="37345" y="1878307"/>
                </a:lnTo>
                <a:lnTo>
                  <a:pt x="47674" y="1922971"/>
                </a:lnTo>
                <a:lnTo>
                  <a:pt x="59285" y="1967478"/>
                </a:lnTo>
                <a:lnTo>
                  <a:pt x="72183" y="2011804"/>
                </a:lnTo>
                <a:lnTo>
                  <a:pt x="86375" y="2055923"/>
                </a:lnTo>
                <a:lnTo>
                  <a:pt x="101868" y="2099810"/>
                </a:lnTo>
                <a:lnTo>
                  <a:pt x="118669" y="2143440"/>
                </a:lnTo>
                <a:lnTo>
                  <a:pt x="136784" y="2186788"/>
                </a:lnTo>
                <a:lnTo>
                  <a:pt x="156221" y="2229827"/>
                </a:lnTo>
                <a:lnTo>
                  <a:pt x="176985" y="2272534"/>
                </a:lnTo>
                <a:lnTo>
                  <a:pt x="199084" y="2314883"/>
                </a:lnTo>
                <a:lnTo>
                  <a:pt x="222525" y="2356849"/>
                </a:lnTo>
                <a:lnTo>
                  <a:pt x="1659372" y="1527285"/>
                </a:lnTo>
                <a:lnTo>
                  <a:pt x="1011216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93679" y="2544842"/>
            <a:ext cx="1659889" cy="2357120"/>
          </a:xfrm>
          <a:custGeom>
            <a:rect l="l" t="t" r="r" b="b"/>
            <a:pathLst>
              <a:path w="1659889" h="2357120">
                <a:moveTo>
                  <a:pt x="222525" y="2356849"/>
                </a:moveTo>
                <a:lnTo>
                  <a:pt x="199084" y="2314883"/>
                </a:lnTo>
                <a:lnTo>
                  <a:pt x="176985" y="2272534"/>
                </a:lnTo>
                <a:lnTo>
                  <a:pt x="156221" y="2229827"/>
                </a:lnTo>
                <a:lnTo>
                  <a:pt x="136784" y="2186787"/>
                </a:lnTo>
                <a:lnTo>
                  <a:pt x="118669" y="2143440"/>
                </a:lnTo>
                <a:lnTo>
                  <a:pt x="101868" y="2099810"/>
                </a:lnTo>
                <a:lnTo>
                  <a:pt x="86375" y="2055923"/>
                </a:lnTo>
                <a:lnTo>
                  <a:pt x="72183" y="2011804"/>
                </a:lnTo>
                <a:lnTo>
                  <a:pt x="59285" y="1967478"/>
                </a:lnTo>
                <a:lnTo>
                  <a:pt x="47674" y="1922970"/>
                </a:lnTo>
                <a:lnTo>
                  <a:pt x="37345" y="1878306"/>
                </a:lnTo>
                <a:lnTo>
                  <a:pt x="28289" y="1833511"/>
                </a:lnTo>
                <a:lnTo>
                  <a:pt x="20500" y="1788609"/>
                </a:lnTo>
                <a:lnTo>
                  <a:pt x="13971" y="1743627"/>
                </a:lnTo>
                <a:lnTo>
                  <a:pt x="8697" y="1698589"/>
                </a:lnTo>
                <a:lnTo>
                  <a:pt x="4669" y="1653521"/>
                </a:lnTo>
                <a:lnTo>
                  <a:pt x="1881" y="1608447"/>
                </a:lnTo>
                <a:lnTo>
                  <a:pt x="327" y="1563393"/>
                </a:lnTo>
                <a:lnTo>
                  <a:pt x="0" y="1518385"/>
                </a:lnTo>
                <a:lnTo>
                  <a:pt x="892" y="1473446"/>
                </a:lnTo>
                <a:lnTo>
                  <a:pt x="2997" y="1428604"/>
                </a:lnTo>
                <a:lnTo>
                  <a:pt x="6309" y="1383881"/>
                </a:lnTo>
                <a:lnTo>
                  <a:pt x="10821" y="1339305"/>
                </a:lnTo>
                <a:lnTo>
                  <a:pt x="16525" y="1294900"/>
                </a:lnTo>
                <a:lnTo>
                  <a:pt x="23416" y="1250692"/>
                </a:lnTo>
                <a:lnTo>
                  <a:pt x="31486" y="1206704"/>
                </a:lnTo>
                <a:lnTo>
                  <a:pt x="40729" y="1162964"/>
                </a:lnTo>
                <a:lnTo>
                  <a:pt x="51138" y="1119495"/>
                </a:lnTo>
                <a:lnTo>
                  <a:pt x="62705" y="1076324"/>
                </a:lnTo>
                <a:lnTo>
                  <a:pt x="75426" y="1033474"/>
                </a:lnTo>
                <a:lnTo>
                  <a:pt x="89291" y="990973"/>
                </a:lnTo>
                <a:lnTo>
                  <a:pt x="104296" y="948843"/>
                </a:lnTo>
                <a:lnTo>
                  <a:pt x="120433" y="907112"/>
                </a:lnTo>
                <a:lnTo>
                  <a:pt x="137695" y="865804"/>
                </a:lnTo>
                <a:lnTo>
                  <a:pt x="156076" y="824944"/>
                </a:lnTo>
                <a:lnTo>
                  <a:pt x="175569" y="784558"/>
                </a:lnTo>
                <a:lnTo>
                  <a:pt x="196167" y="744670"/>
                </a:lnTo>
                <a:lnTo>
                  <a:pt x="217863" y="705306"/>
                </a:lnTo>
                <a:lnTo>
                  <a:pt x="240651" y="666491"/>
                </a:lnTo>
                <a:lnTo>
                  <a:pt x="264524" y="628251"/>
                </a:lnTo>
                <a:lnTo>
                  <a:pt x="289475" y="590610"/>
                </a:lnTo>
                <a:lnTo>
                  <a:pt x="315497" y="553593"/>
                </a:lnTo>
                <a:lnTo>
                  <a:pt x="342584" y="517227"/>
                </a:lnTo>
                <a:lnTo>
                  <a:pt x="370729" y="481535"/>
                </a:lnTo>
                <a:lnTo>
                  <a:pt x="399925" y="446544"/>
                </a:lnTo>
                <a:lnTo>
                  <a:pt x="430166" y="412278"/>
                </a:lnTo>
                <a:lnTo>
                  <a:pt x="461444" y="378763"/>
                </a:lnTo>
                <a:lnTo>
                  <a:pt x="493752" y="346023"/>
                </a:lnTo>
                <a:lnTo>
                  <a:pt x="527085" y="314085"/>
                </a:lnTo>
                <a:lnTo>
                  <a:pt x="561436" y="282972"/>
                </a:lnTo>
                <a:lnTo>
                  <a:pt x="596797" y="252712"/>
                </a:lnTo>
                <a:lnTo>
                  <a:pt x="633162" y="223327"/>
                </a:lnTo>
                <a:lnTo>
                  <a:pt x="670524" y="194845"/>
                </a:lnTo>
                <a:lnTo>
                  <a:pt x="708876" y="167290"/>
                </a:lnTo>
                <a:lnTo>
                  <a:pt x="748212" y="140687"/>
                </a:lnTo>
                <a:lnTo>
                  <a:pt x="788525" y="115061"/>
                </a:lnTo>
                <a:lnTo>
                  <a:pt x="829808" y="90438"/>
                </a:lnTo>
                <a:lnTo>
                  <a:pt x="874107" y="65756"/>
                </a:lnTo>
                <a:lnTo>
                  <a:pt x="919129" y="42446"/>
                </a:lnTo>
                <a:lnTo>
                  <a:pt x="964843" y="20521"/>
                </a:lnTo>
                <a:lnTo>
                  <a:pt x="1011216" y="0"/>
                </a:lnTo>
                <a:lnTo>
                  <a:pt x="1659372" y="1527285"/>
                </a:lnTo>
                <a:lnTo>
                  <a:pt x="222525" y="2356849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804896" y="2426820"/>
            <a:ext cx="648335" cy="1645920"/>
          </a:xfrm>
          <a:custGeom>
            <a:rect l="l" t="t" r="r" b="b"/>
            <a:pathLst>
              <a:path w="648335" h="1645920">
                <a:moveTo>
                  <a:pt x="434441" y="0"/>
                </a:moveTo>
                <a:lnTo>
                  <a:pt x="384736" y="7223"/>
                </a:lnTo>
                <a:lnTo>
                  <a:pt x="335312" y="15939"/>
                </a:lnTo>
                <a:lnTo>
                  <a:pt x="286202" y="26140"/>
                </a:lnTo>
                <a:lnTo>
                  <a:pt x="237440" y="37817"/>
                </a:lnTo>
                <a:lnTo>
                  <a:pt x="189057" y="50961"/>
                </a:lnTo>
                <a:lnTo>
                  <a:pt x="141089" y="65562"/>
                </a:lnTo>
                <a:lnTo>
                  <a:pt x="93568" y="81612"/>
                </a:lnTo>
                <a:lnTo>
                  <a:pt x="46527" y="99101"/>
                </a:lnTo>
                <a:lnTo>
                  <a:pt x="0" y="118021"/>
                </a:lnTo>
                <a:lnTo>
                  <a:pt x="648155" y="1645307"/>
                </a:lnTo>
                <a:lnTo>
                  <a:pt x="434441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804896" y="2426820"/>
            <a:ext cx="648335" cy="1645920"/>
          </a:xfrm>
          <a:custGeom>
            <a:rect l="l" t="t" r="r" b="b"/>
            <a:pathLst>
              <a:path w="648335" h="1645920">
                <a:moveTo>
                  <a:pt x="0" y="118020"/>
                </a:moveTo>
                <a:lnTo>
                  <a:pt x="46527" y="99101"/>
                </a:lnTo>
                <a:lnTo>
                  <a:pt x="93568" y="81612"/>
                </a:lnTo>
                <a:lnTo>
                  <a:pt x="141089" y="65562"/>
                </a:lnTo>
                <a:lnTo>
                  <a:pt x="189058" y="50961"/>
                </a:lnTo>
                <a:lnTo>
                  <a:pt x="237440" y="37817"/>
                </a:lnTo>
                <a:lnTo>
                  <a:pt x="286202" y="26140"/>
                </a:lnTo>
                <a:lnTo>
                  <a:pt x="335312" y="15939"/>
                </a:lnTo>
                <a:lnTo>
                  <a:pt x="384737" y="7222"/>
                </a:lnTo>
                <a:lnTo>
                  <a:pt x="434442" y="0"/>
                </a:lnTo>
                <a:lnTo>
                  <a:pt x="648156" y="1645307"/>
                </a:lnTo>
                <a:lnTo>
                  <a:pt x="0" y="11802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239338" y="2413000"/>
            <a:ext cx="213995" cy="1659255"/>
          </a:xfrm>
          <a:custGeom>
            <a:rect l="l" t="t" r="r" b="b"/>
            <a:pathLst>
              <a:path w="213994" h="1659254">
                <a:moveTo>
                  <a:pt x="213714" y="0"/>
                </a:moveTo>
                <a:lnTo>
                  <a:pt x="160139" y="865"/>
                </a:lnTo>
                <a:lnTo>
                  <a:pt x="106633" y="3459"/>
                </a:lnTo>
                <a:lnTo>
                  <a:pt x="53240" y="7779"/>
                </a:lnTo>
                <a:lnTo>
                  <a:pt x="0" y="13822"/>
                </a:lnTo>
                <a:lnTo>
                  <a:pt x="213713" y="1659127"/>
                </a:lnTo>
                <a:lnTo>
                  <a:pt x="213714" y="0"/>
                </a:lnTo>
                <a:close/>
              </a:path>
            </a:pathLst>
          </a:custGeom>
          <a:solidFill>
            <a:srgbClr val="4472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239339" y="2413000"/>
            <a:ext cx="213995" cy="1659255"/>
          </a:xfrm>
          <a:custGeom>
            <a:rect l="l" t="t" r="r" b="b"/>
            <a:pathLst>
              <a:path w="213994" h="1659254">
                <a:moveTo>
                  <a:pt x="0" y="13821"/>
                </a:moveTo>
                <a:lnTo>
                  <a:pt x="53240" y="7778"/>
                </a:lnTo>
                <a:lnTo>
                  <a:pt x="106633" y="3459"/>
                </a:lnTo>
                <a:lnTo>
                  <a:pt x="160139" y="865"/>
                </a:lnTo>
                <a:lnTo>
                  <a:pt x="213714" y="0"/>
                </a:lnTo>
                <a:lnTo>
                  <a:pt x="213713" y="1659127"/>
                </a:lnTo>
                <a:lnTo>
                  <a:pt x="0" y="13821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546801" y="2274124"/>
            <a:ext cx="799465" cy="142875"/>
          </a:xfrm>
          <a:custGeom>
            <a:rect l="l" t="t" r="r" b="b"/>
            <a:pathLst>
              <a:path w="799464" h="142875">
                <a:moveTo>
                  <a:pt x="799169" y="142335"/>
                </a:moveTo>
                <a:lnTo>
                  <a:pt x="78798" y="0"/>
                </a:lnTo>
                <a:lnTo>
                  <a:pt x="0" y="0"/>
                </a:lnTo>
              </a:path>
            </a:pathLst>
          </a:custGeom>
          <a:ln w="12700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2722393" y="2645896"/>
            <a:ext cx="810260" cy="63500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82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10元以下,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72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9.4%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908300" y="4531105"/>
            <a:ext cx="841375" cy="63500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82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10～15元,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72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57.3%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52500" y="3438906"/>
            <a:ext cx="841375" cy="63500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82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15～20元,</a:t>
            </a:r>
            <a:endParaRPr sz="14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720"/>
              </a:spcBef>
            </a:pPr>
            <a:r>
              <a:rPr sz="1400" spc="-5">
                <a:solidFill>
                  <a:srgbClr val="404040"/>
                </a:solidFill>
                <a:latin typeface="微软雅黑"/>
                <a:cs typeface="微软雅黑"/>
              </a:rPr>
              <a:t>26.9%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23900" y="2003806"/>
            <a:ext cx="1514475" cy="114046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R="696595" algn="ctr">
              <a:lnSpc>
                <a:spcPct val="100000"/>
              </a:lnSpc>
              <a:spcBef>
                <a:spcPts val="82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30元以上,</a:t>
            </a:r>
            <a:endParaRPr sz="1400">
              <a:latin typeface="微软雅黑"/>
              <a:cs typeface="微软雅黑"/>
            </a:endParaRPr>
          </a:p>
          <a:p>
            <a:pPr marR="696595" algn="ctr">
              <a:lnSpc>
                <a:spcPts val="1630"/>
              </a:lnSpc>
              <a:spcBef>
                <a:spcPts val="72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2.1%</a:t>
            </a:r>
            <a:endParaRPr sz="1400">
              <a:latin typeface="微软雅黑"/>
              <a:cs typeface="微软雅黑"/>
            </a:endParaRPr>
          </a:p>
          <a:p>
            <a:pPr marL="673100" algn="ctr">
              <a:lnSpc>
                <a:spcPts val="1630"/>
              </a:lnSpc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20～30元,</a:t>
            </a:r>
            <a:endParaRPr sz="1400">
              <a:latin typeface="微软雅黑"/>
              <a:cs typeface="微软雅黑"/>
            </a:endParaRPr>
          </a:p>
          <a:p>
            <a:pPr marL="673100" algn="ctr">
              <a:lnSpc>
                <a:spcPct val="100000"/>
              </a:lnSpc>
              <a:spcBef>
                <a:spcPts val="72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4.3%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791200" y="3975100"/>
            <a:ext cx="2590800" cy="774700"/>
          </a:xfrm>
          <a:custGeom>
            <a:rect l="l" t="t" r="r" b="b"/>
            <a:pathLst>
              <a:path w="2590800" h="774700">
                <a:moveTo>
                  <a:pt x="2590800" y="0"/>
                </a:moveTo>
                <a:lnTo>
                  <a:pt x="0" y="0"/>
                </a:lnTo>
                <a:lnTo>
                  <a:pt x="0" y="774700"/>
                </a:lnTo>
                <a:lnTo>
                  <a:pt x="2590800" y="774700"/>
                </a:lnTo>
                <a:lnTo>
                  <a:pt x="25908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829300" y="2628900"/>
            <a:ext cx="3060700" cy="774700"/>
          </a:xfrm>
          <a:custGeom>
            <a:rect l="l" t="t" r="r" b="b"/>
            <a:pathLst>
              <a:path w="3060700" h="774700">
                <a:moveTo>
                  <a:pt x="3060700" y="0"/>
                </a:moveTo>
                <a:lnTo>
                  <a:pt x="0" y="0"/>
                </a:lnTo>
                <a:lnTo>
                  <a:pt x="0" y="774700"/>
                </a:lnTo>
                <a:lnTo>
                  <a:pt x="3060700" y="774700"/>
                </a:lnTo>
                <a:lnTo>
                  <a:pt x="30607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8890000" y="2628900"/>
            <a:ext cx="1282700" cy="774700"/>
          </a:xfrm>
          <a:custGeom>
            <a:rect l="l" t="t" r="r" b="b"/>
            <a:pathLst>
              <a:path w="1282700" h="774700">
                <a:moveTo>
                  <a:pt x="1282700" y="0"/>
                </a:moveTo>
                <a:lnTo>
                  <a:pt x="0" y="0"/>
                </a:lnTo>
                <a:lnTo>
                  <a:pt x="0" y="774700"/>
                </a:lnTo>
                <a:lnTo>
                  <a:pt x="1282700" y="774700"/>
                </a:lnTo>
                <a:lnTo>
                  <a:pt x="128270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9906000" y="3975100"/>
            <a:ext cx="292100" cy="774700"/>
          </a:xfrm>
          <a:custGeom>
            <a:rect l="l" t="t" r="r" b="b"/>
            <a:pathLst>
              <a:path w="292100" h="774700">
                <a:moveTo>
                  <a:pt x="292100" y="0"/>
                </a:moveTo>
                <a:lnTo>
                  <a:pt x="0" y="0"/>
                </a:lnTo>
                <a:lnTo>
                  <a:pt x="0" y="774700"/>
                </a:lnTo>
                <a:lnTo>
                  <a:pt x="292100" y="774700"/>
                </a:lnTo>
                <a:lnTo>
                  <a:pt x="29210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0198100" y="3975100"/>
            <a:ext cx="203200" cy="774700"/>
          </a:xfrm>
          <a:custGeom>
            <a:rect l="l" t="t" r="r" b="b"/>
            <a:pathLst>
              <a:path w="203200" h="774700">
                <a:moveTo>
                  <a:pt x="203200" y="0"/>
                </a:moveTo>
                <a:lnTo>
                  <a:pt x="0" y="0"/>
                </a:lnTo>
                <a:lnTo>
                  <a:pt x="0" y="774700"/>
                </a:lnTo>
                <a:lnTo>
                  <a:pt x="203200" y="774700"/>
                </a:lnTo>
                <a:lnTo>
                  <a:pt x="203200" y="0"/>
                </a:lnTo>
                <a:close/>
              </a:path>
            </a:pathLst>
          </a:custGeom>
          <a:solidFill>
            <a:srgbClr val="4472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10375900" y="2628900"/>
            <a:ext cx="0" cy="774700"/>
          </a:xfrm>
          <a:custGeom>
            <a:rect l="l" t="t" r="r" b="b"/>
            <a:pathLst>
              <a:path h="774700">
                <a:moveTo>
                  <a:pt x="0" y="0"/>
                </a:moveTo>
                <a:lnTo>
                  <a:pt x="0" y="774700"/>
                </a:lnTo>
              </a:path>
            </a:pathLst>
          </a:custGeom>
          <a:ln w="50800">
            <a:solidFill>
              <a:srgbClr val="4472C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5343251" y="2347467"/>
            <a:ext cx="0" cy="2684145"/>
          </a:xfrm>
          <a:custGeom>
            <a:rect l="l" t="t" r="r" b="b"/>
            <a:pathLst>
              <a:path h="2684145">
                <a:moveTo>
                  <a:pt x="0" y="2683867"/>
                </a:moveTo>
                <a:lnTo>
                  <a:pt x="1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8382000" y="3975100"/>
            <a:ext cx="1524000" cy="774700"/>
          </a:xfrm>
          <a:prstGeom prst="rect">
            <a:avLst/>
          </a:prstGeom>
          <a:solidFill>
            <a:srgbClr val="92D050"/>
          </a:solidFill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1900">
              <a:latin typeface="Times New Roman"/>
              <a:cs typeface="Times New Roman"/>
            </a:endParaRPr>
          </a:p>
          <a:p>
            <a:pPr marL="504825">
              <a:lnSpc>
                <a:spcPct val="100000"/>
              </a:lnSpc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29.7%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9275988" y="2904007"/>
            <a:ext cx="5270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25.2%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30399" y="4245940"/>
            <a:ext cx="434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5.8%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0055100" y="2904007"/>
            <a:ext cx="4222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3.5%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0325189" y="2355367"/>
            <a:ext cx="434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1.0%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199329" y="5194868"/>
            <a:ext cx="28829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158379" y="5194868"/>
            <a:ext cx="3924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20%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169562" y="5194868"/>
            <a:ext cx="3924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40%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180747" y="5194868"/>
            <a:ext cx="3924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60%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9191931" y="5194868"/>
            <a:ext cx="3924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80%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0116057" y="4818965"/>
            <a:ext cx="531495" cy="614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4.0%</a:t>
            </a:r>
            <a:endParaRPr sz="1400">
              <a:latin typeface="微软雅黑"/>
              <a:cs typeface="微软雅黑"/>
            </a:endParaRPr>
          </a:p>
          <a:p>
            <a:pPr marL="47625">
              <a:lnSpc>
                <a:spcPct val="100000"/>
              </a:lnSpc>
              <a:spcBef>
                <a:spcPts val="128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100%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972686" y="4245941"/>
            <a:ext cx="340931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91795"/>
                <a:tab pos="1862455"/>
              </a:tabLst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男	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8.9%	50.9%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972686" y="2904008"/>
            <a:ext cx="391731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08305"/>
                <a:tab pos="2132330"/>
              </a:tabLst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女	</a:t>
            </a: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9.6%	60.5%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8" name="object 38"/>
          <p:cNvSpPr/>
          <p:nvPr/>
        </p:nvSpPr>
        <p:spPr>
          <a:xfrm>
            <a:off x="5345680" y="5773168"/>
            <a:ext cx="106045" cy="106045"/>
          </a:xfrm>
          <a:custGeom>
            <a:rect l="l" t="t" r="r" b="b"/>
            <a:pathLst>
              <a:path w="106045" h="106045">
                <a:moveTo>
                  <a:pt x="0" y="0"/>
                </a:moveTo>
                <a:lnTo>
                  <a:pt x="105613" y="0"/>
                </a:lnTo>
                <a:lnTo>
                  <a:pt x="105613" y="105613"/>
                </a:lnTo>
                <a:lnTo>
                  <a:pt x="0" y="105613"/>
                </a:lnTo>
                <a:lnTo>
                  <a:pt x="0" y="0"/>
                </a:lnTo>
                <a:close/>
              </a:path>
            </a:pathLst>
          </a:custGeom>
          <a:solidFill>
            <a:srgbClr val="5B9BD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5485051" y="5711550"/>
            <a:ext cx="76771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10元以下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6374663" y="5773168"/>
            <a:ext cx="106045" cy="106045"/>
          </a:xfrm>
          <a:custGeom>
            <a:rect l="l" t="t" r="r" b="b"/>
            <a:pathLst>
              <a:path w="106045" h="106045">
                <a:moveTo>
                  <a:pt x="0" y="0"/>
                </a:moveTo>
                <a:lnTo>
                  <a:pt x="105613" y="0"/>
                </a:lnTo>
                <a:lnTo>
                  <a:pt x="105613" y="105613"/>
                </a:lnTo>
                <a:lnTo>
                  <a:pt x="0" y="105613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6514034" y="5711550"/>
            <a:ext cx="79819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10～15元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7434380" y="5773168"/>
            <a:ext cx="106045" cy="106045"/>
          </a:xfrm>
          <a:custGeom>
            <a:rect l="l" t="t" r="r" b="b"/>
            <a:pathLst>
              <a:path w="106045" h="106045">
                <a:moveTo>
                  <a:pt x="0" y="0"/>
                </a:moveTo>
                <a:lnTo>
                  <a:pt x="105613" y="0"/>
                </a:lnTo>
                <a:lnTo>
                  <a:pt x="105613" y="105613"/>
                </a:lnTo>
                <a:lnTo>
                  <a:pt x="0" y="105613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7573751" y="5711550"/>
            <a:ext cx="79819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15～20元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8494096" y="5773168"/>
            <a:ext cx="106045" cy="106045"/>
          </a:xfrm>
          <a:custGeom>
            <a:rect l="l" t="t" r="r" b="b"/>
            <a:pathLst>
              <a:path w="106045" h="106045">
                <a:moveTo>
                  <a:pt x="0" y="0"/>
                </a:moveTo>
                <a:lnTo>
                  <a:pt x="105614" y="0"/>
                </a:lnTo>
                <a:lnTo>
                  <a:pt x="105614" y="105613"/>
                </a:lnTo>
                <a:lnTo>
                  <a:pt x="0" y="105613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 txBox="1"/>
          <p:nvPr/>
        </p:nvSpPr>
        <p:spPr>
          <a:xfrm>
            <a:off x="8633469" y="5711550"/>
            <a:ext cx="79819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20～30元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9553813" y="5773168"/>
            <a:ext cx="106045" cy="106045"/>
          </a:xfrm>
          <a:custGeom>
            <a:rect l="l" t="t" r="r" b="b"/>
            <a:pathLst>
              <a:path w="106045" h="106045">
                <a:moveTo>
                  <a:pt x="0" y="0"/>
                </a:moveTo>
                <a:lnTo>
                  <a:pt x="105614" y="0"/>
                </a:lnTo>
                <a:lnTo>
                  <a:pt x="105614" y="105613"/>
                </a:lnTo>
                <a:lnTo>
                  <a:pt x="0" y="105613"/>
                </a:lnTo>
                <a:lnTo>
                  <a:pt x="0" y="0"/>
                </a:lnTo>
                <a:close/>
              </a:path>
            </a:pathLst>
          </a:custGeom>
          <a:solidFill>
            <a:srgbClr val="4472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9693185" y="5711550"/>
            <a:ext cx="76771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30元以上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50" name="object 50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2779477" y="1502774"/>
            <a:ext cx="5226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2020中国奶茶消费者单杯奶茶可接受价格调查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07465" y="314479"/>
            <a:ext cx="142875" cy="2190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3415" y="215110"/>
            <a:ext cx="748665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40">
                <a:solidFill>
                  <a:srgbClr val="000000"/>
                </a:solidFill>
                <a:latin typeface="黑体"/>
                <a:cs typeface="黑体"/>
              </a:rPr>
              <a:t>43.9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的烧仙草消费者认为烧仙草是跟龟苓膏差不多的 产品，很难区分</a:t>
            </a:r>
          </a:p>
        </p:txBody>
      </p:sp>
      <p:sp>
        <p:nvSpPr>
          <p:cNvPr id="4" name="object 4"/>
          <p:cNvSpPr/>
          <p:nvPr/>
        </p:nvSpPr>
        <p:spPr>
          <a:xfrm>
            <a:off x="1460500" y="2273300"/>
            <a:ext cx="1257300" cy="3364865"/>
          </a:xfrm>
          <a:custGeom>
            <a:rect l="l" t="t" r="r" b="b"/>
            <a:pathLst>
              <a:path w="1257300" h="3364865">
                <a:moveTo>
                  <a:pt x="1257300" y="0"/>
                </a:moveTo>
                <a:lnTo>
                  <a:pt x="0" y="0"/>
                </a:lnTo>
                <a:lnTo>
                  <a:pt x="0" y="3364271"/>
                </a:lnTo>
                <a:lnTo>
                  <a:pt x="1257300" y="3364271"/>
                </a:lnTo>
                <a:lnTo>
                  <a:pt x="1257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657600" y="2959100"/>
            <a:ext cx="1244600" cy="2679065"/>
          </a:xfrm>
          <a:custGeom>
            <a:rect l="l" t="t" r="r" b="b"/>
            <a:pathLst>
              <a:path w="1244600" h="2679065">
                <a:moveTo>
                  <a:pt x="1244600" y="0"/>
                </a:moveTo>
                <a:lnTo>
                  <a:pt x="0" y="0"/>
                </a:lnTo>
                <a:lnTo>
                  <a:pt x="0" y="2678471"/>
                </a:lnTo>
                <a:lnTo>
                  <a:pt x="1244600" y="2678471"/>
                </a:lnTo>
                <a:lnTo>
                  <a:pt x="1244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842000" y="5321300"/>
            <a:ext cx="1244600" cy="316865"/>
          </a:xfrm>
          <a:custGeom>
            <a:rect l="l" t="t" r="r" b="b"/>
            <a:pathLst>
              <a:path w="1244600" h="316864">
                <a:moveTo>
                  <a:pt x="1244600" y="0"/>
                </a:moveTo>
                <a:lnTo>
                  <a:pt x="0" y="0"/>
                </a:lnTo>
                <a:lnTo>
                  <a:pt x="0" y="316271"/>
                </a:lnTo>
                <a:lnTo>
                  <a:pt x="1244600" y="316271"/>
                </a:lnTo>
                <a:lnTo>
                  <a:pt x="12446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026400" y="5270500"/>
            <a:ext cx="1257300" cy="367665"/>
          </a:xfrm>
          <a:custGeom>
            <a:rect l="l" t="t" r="r" b="b"/>
            <a:pathLst>
              <a:path w="1257300" h="367664">
                <a:moveTo>
                  <a:pt x="1257300" y="0"/>
                </a:moveTo>
                <a:lnTo>
                  <a:pt x="0" y="0"/>
                </a:lnTo>
                <a:lnTo>
                  <a:pt x="0" y="367071"/>
                </a:lnTo>
                <a:lnTo>
                  <a:pt x="1257300" y="367071"/>
                </a:lnTo>
                <a:lnTo>
                  <a:pt x="1257300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994155" y="5637571"/>
            <a:ext cx="8752840" cy="0"/>
          </a:xfrm>
          <a:custGeom>
            <a:rect l="l" t="t" r="r" b="b"/>
            <a:pathLst>
              <a:path w="8752840">
                <a:moveTo>
                  <a:pt x="0" y="0"/>
                </a:moveTo>
                <a:lnTo>
                  <a:pt x="8752840" y="1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6247225" y="4985207"/>
            <a:ext cx="434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5.2%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435435" y="4934160"/>
            <a:ext cx="434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6.0%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97661" y="5801105"/>
            <a:ext cx="1981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名叫“仙草”的植物做的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73491" y="5801105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不知道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818671" y="1502774"/>
            <a:ext cx="6187440" cy="1359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73455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2020中国烧仙草消费者对于烧仙草的认知调查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55.2%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00">
              <a:latin typeface="微软雅黑"/>
              <a:cs typeface="微软雅黑"/>
            </a:endParaRPr>
          </a:p>
          <a:p>
            <a:pPr marR="1263015" algn="ctr">
              <a:lnSpc>
                <a:spcPct val="100000"/>
              </a:lnSpc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43.9%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374771" y="5801105"/>
            <a:ext cx="3991610" cy="598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00275"/>
              </a:tabLst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和龟苓膏差不多的东西	添加了某种色素的果冻</a:t>
            </a:r>
            <a:endParaRPr sz="1400">
              <a:latin typeface="微软雅黑"/>
              <a:cs typeface="微软雅黑"/>
            </a:endParaRPr>
          </a:p>
          <a:p>
            <a:pPr marL="1040130">
              <a:lnSpc>
                <a:spcPct val="100000"/>
              </a:lnSpc>
              <a:spcBef>
                <a:spcPts val="1145"/>
              </a:spcBef>
            </a:pPr>
            <a:r>
              <a:rPr sz="1400" spc="-5">
                <a:latin typeface="微软雅黑"/>
                <a:cs typeface="微软雅黑"/>
              </a:rPr>
              <a:t>Q：</a:t>
            </a:r>
            <a:r>
              <a:rPr sz="1400">
                <a:latin typeface="微软雅黑"/>
                <a:cs typeface="微软雅黑"/>
              </a:rPr>
              <a:t>您觉得烧仙草是什么？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07465" y="290031"/>
            <a:ext cx="142875" cy="2190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3415" y="190663"/>
            <a:ext cx="8439150" cy="73914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ts val="2700"/>
              </a:lnSpc>
              <a:spcBef>
                <a:spcPts val="370"/>
              </a:spcBef>
            </a:pPr>
            <a:r>
              <a:rPr spc="40">
                <a:solidFill>
                  <a:srgbClr val="000000"/>
                </a:solidFill>
                <a:latin typeface="黑体"/>
                <a:cs typeface="黑体"/>
              </a:rPr>
              <a:t>41.9</a:t>
            </a:r>
            <a:r>
              <a:rPr spc="90">
                <a:solidFill>
                  <a:srgbClr val="000000"/>
                </a:solidFill>
                <a:latin typeface="黑体"/>
                <a:cs typeface="黑体"/>
              </a:rPr>
              <a:t>的烧仙草消费者认为，烧仙草是用仙草粉加水熬煮再冷 凝而成的；对于烧仙草的做法，消费者缺乏专业认知</a:t>
            </a:r>
          </a:p>
        </p:txBody>
      </p:sp>
      <p:sp>
        <p:nvSpPr>
          <p:cNvPr id="4" name="object 4"/>
          <p:cNvSpPr/>
          <p:nvPr/>
        </p:nvSpPr>
        <p:spPr>
          <a:xfrm>
            <a:off x="5467836" y="5372100"/>
            <a:ext cx="755650" cy="584200"/>
          </a:xfrm>
          <a:custGeom>
            <a:rect l="l" t="t" r="r" b="b"/>
            <a:pathLst>
              <a:path w="755650" h="584200">
                <a:moveTo>
                  <a:pt x="755163" y="0"/>
                </a:moveTo>
                <a:lnTo>
                  <a:pt x="0" y="0"/>
                </a:lnTo>
                <a:lnTo>
                  <a:pt x="0" y="584200"/>
                </a:lnTo>
                <a:lnTo>
                  <a:pt x="755163" y="584200"/>
                </a:lnTo>
                <a:lnTo>
                  <a:pt x="755163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467836" y="4356100"/>
            <a:ext cx="2012950" cy="584200"/>
          </a:xfrm>
          <a:custGeom>
            <a:rect l="l" t="t" r="r" b="b"/>
            <a:pathLst>
              <a:path w="2012950" h="584200">
                <a:moveTo>
                  <a:pt x="2012463" y="0"/>
                </a:moveTo>
                <a:lnTo>
                  <a:pt x="0" y="0"/>
                </a:lnTo>
                <a:lnTo>
                  <a:pt x="0" y="584200"/>
                </a:lnTo>
                <a:lnTo>
                  <a:pt x="2012463" y="584200"/>
                </a:lnTo>
                <a:lnTo>
                  <a:pt x="2012463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467836" y="3340100"/>
            <a:ext cx="2063750" cy="584200"/>
          </a:xfrm>
          <a:custGeom>
            <a:rect l="l" t="t" r="r" b="b"/>
            <a:pathLst>
              <a:path w="2063750" h="584200">
                <a:moveTo>
                  <a:pt x="2063263" y="0"/>
                </a:moveTo>
                <a:lnTo>
                  <a:pt x="0" y="0"/>
                </a:lnTo>
                <a:lnTo>
                  <a:pt x="0" y="584200"/>
                </a:lnTo>
                <a:lnTo>
                  <a:pt x="2063263" y="584200"/>
                </a:lnTo>
                <a:lnTo>
                  <a:pt x="2063263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467836" y="2324100"/>
            <a:ext cx="3486150" cy="584200"/>
          </a:xfrm>
          <a:custGeom>
            <a:rect l="l" t="t" r="r" b="b"/>
            <a:pathLst>
              <a:path w="3486150" h="584200">
                <a:moveTo>
                  <a:pt x="3485663" y="0"/>
                </a:moveTo>
                <a:lnTo>
                  <a:pt x="0" y="0"/>
                </a:lnTo>
                <a:lnTo>
                  <a:pt x="0" y="584200"/>
                </a:lnTo>
                <a:lnTo>
                  <a:pt x="3485663" y="584200"/>
                </a:lnTo>
                <a:lnTo>
                  <a:pt x="3485663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5467837" y="2103627"/>
            <a:ext cx="0" cy="4071620"/>
          </a:xfrm>
          <a:custGeom>
            <a:rect l="l" t="t" r="r" b="b"/>
            <a:pathLst>
              <a:path h="4071620">
                <a:moveTo>
                  <a:pt x="0" y="4071112"/>
                </a:moveTo>
                <a:lnTo>
                  <a:pt x="1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6298793" y="5551423"/>
            <a:ext cx="43497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9.1%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/>
              <a:t>本报告于</a:t>
            </a:r>
            <a:r>
              <a:rPr spc="-35"/>
              <a:t> </a:t>
            </a:r>
            <a:r>
              <a:rPr spc="-5"/>
              <a:t>2021-1</a:t>
            </a:r>
            <a:r>
              <a:rPr spc="-35"/>
              <a:t> </a:t>
            </a:r>
            <a:r>
              <a:rPr/>
              <a:t>由</a:t>
            </a:r>
            <a:r>
              <a:rPr spc="-35"/>
              <a:t> </a:t>
            </a:r>
            <a:r>
              <a:rPr spc="-5"/>
              <a:t>NCBD（</a:t>
            </a:r>
            <a:r>
              <a:rPr/>
              <a:t>餐宝典）提供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8383164" y="6771898"/>
            <a:ext cx="2336800" cy="19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540"/>
              </a:lnSpc>
            </a:pPr>
            <a:r>
              <a:rPr sz="1350" b="1" spc="40">
                <a:solidFill>
                  <a:srgbClr val="7F7F7F"/>
                </a:solidFill>
                <a:latin typeface="黑体"/>
                <a:cs typeface="黑体"/>
              </a:rPr>
              <a:t>数据来源：问卷调研</a:t>
            </a:r>
            <a:r>
              <a:rPr sz="1350" b="1" spc="20">
                <a:solidFill>
                  <a:srgbClr val="7F7F7F"/>
                </a:solidFill>
                <a:latin typeface="黑体"/>
                <a:cs typeface="黑体"/>
              </a:rPr>
              <a:t>，N=1380</a:t>
            </a:r>
            <a:endParaRPr sz="1350">
              <a:latin typeface="黑体"/>
              <a:cs typeface="黑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560947" y="4533645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24.2%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11688" y="3515867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24.8%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032403" y="2498090"/>
            <a:ext cx="53975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404040"/>
                </a:solidFill>
                <a:latin typeface="微软雅黑"/>
                <a:cs typeface="微软雅黑"/>
              </a:rPr>
              <a:t>41.9%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741671" y="5551423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不知道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785872" y="4533645"/>
            <a:ext cx="2514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用仙草汁“烧”（熬煮）出来的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719072" y="3515867"/>
            <a:ext cx="35814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用名为“仙草”的植物“烧”（熬煮）出来的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541272" y="2254123"/>
            <a:ext cx="37592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01800" marR="5080" indent="-1689100">
              <a:lnSpc>
                <a:spcPct val="142900"/>
              </a:lnSpc>
              <a:spcBef>
                <a:spcPts val="100"/>
              </a:spcBef>
            </a:pPr>
            <a:r>
              <a:rPr sz="1400">
                <a:solidFill>
                  <a:srgbClr val="595959"/>
                </a:solidFill>
                <a:latin typeface="微软雅黑"/>
                <a:cs typeface="微软雅黑"/>
              </a:rPr>
              <a:t>用仙草粉加水熬煮再冷凝而成（类似于自己做果 冻）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779477" y="1502774"/>
            <a:ext cx="52260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2020消费者对于烧仙草的制作方法认知度调查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047223" y="6160118"/>
            <a:ext cx="283718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5">
                <a:latin typeface="微软雅黑"/>
                <a:cs typeface="微软雅黑"/>
              </a:rPr>
              <a:t>Q</a:t>
            </a:r>
            <a:r>
              <a:rPr sz="1400">
                <a:latin typeface="微软雅黑"/>
                <a:cs typeface="微软雅黑"/>
              </a:rPr>
              <a:t>：您觉得烧仙草是怎么做出来的？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525000" cy="57531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https://d.book118.com/365001312022011041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515</Paragraphs>
  <Slides>46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baseType="lpstr" size="54">
      <vt:lpstr>Arial</vt:lpstr>
      <vt:lpstr>Calibri</vt:lpstr>
      <vt:lpstr>微软雅黑</vt:lpstr>
      <vt:lpstr>黑体</vt:lpstr>
      <vt:lpstr>΢</vt:lpstr>
      <vt:lpstr>Wingdings</vt:lpstr>
      <vt:lpstr>Times New Roman</vt:lpstr>
      <vt:lpstr>Office Theme</vt:lpstr>
      <vt:lpstr>2020中国烧仙草市场大数据报告</vt:lpstr>
      <vt:lpstr>报告目录</vt:lpstr>
      <vt:lpstr>报告目录</vt:lpstr>
      <vt:lpstr>报告目录</vt:lpstr>
      <vt:lpstr>报告目录</vt:lpstr>
      <vt:lpstr>报告目录</vt:lpstr>
      <vt:lpstr>报告目录</vt:lpstr>
      <vt:lpstr>报告目录</vt:lpstr>
      <vt:lpstr>研究方法</vt:lpstr>
      <vt:lpstr>核心观点</vt:lpstr>
      <vt:lpstr>核心观点</vt:lpstr>
      <vt:lpstr>核心观点</vt:lpstr>
      <vt:lpstr>核心观点</vt:lpstr>
      <vt:lpstr>基础篇：初识烧仙草，不止是有料</vt:lpstr>
      <vt:lpstr>烧仙草简介</vt:lpstr>
      <vt:lpstr>仙草的功效</vt:lpstr>
      <vt:lpstr>烧仙草的市场现状</vt:lpstr>
      <vt:lpstr>烧仙草在海外</vt:lpstr>
      <vt:lpstr>用户篇：数读烧仙草，惊喜真不少</vt:lpstr>
      <vt:lpstr>烧仙草的热度趋势：最近十年持续上升</vt:lpstr>
      <vt:lpstr>PowerPoint Presentation</vt:lpstr>
      <vt:lpstr>2020年中国烧仙草消费者规模预计突破1亿人；每3个 喝过奶茶的人中就有1个喝过烧仙草</vt:lpstr>
      <vt:lpstr>1亿人都爱喝的烧仙草，一年卖出约4.68亿杯</vt:lpstr>
      <vt:lpstr>得益于悸动烧仙草等主要品牌对于烧仙草的大力推广，96.1的 奶茶消费者都听过烧仙草，烧仙草已有较高的普及度与知名度</vt:lpstr>
      <vt:lpstr>66.0的消费者因奶茶与烧仙草结缘；25.7的消费者因为 甜品认识到烧仙草</vt:lpstr>
      <vt:lpstr>“逛街”与“下午茶”是烧仙草的主要消费场景；近三成消 费者表示对烧仙草的“爱”不需要特别理由</vt:lpstr>
      <vt:lpstr>男性更喜欢在上火或燥热时喝烧仙草；女性最爱在逛街时来 一杯，场景更丰富，也更任性</vt:lpstr>
      <vt:lpstr>在消费者眼中，烧仙草是火锅的最佳伴侣；此外，烧烤、川 菜与烘焙也是比较好的烧仙草“搭档”</vt:lpstr>
      <vt:lpstr>烧仙草配料：芋圆、珍珠/脆啵啵最受消费者欢迎；红豆、葡 萄干、芋泥与椰果颇受青睐</vt:lpstr>
      <vt:lpstr>男女偏好明显：男性更爱红豆、花生碎与葡萄干；女性最 喜欢芋圆、珍珠与芋泥</vt:lpstr>
      <vt:lpstr>消费时段：下午是烧仙草的消费高峰期；8.7的消费者会 在宵夜时段考虑烧仙草</vt:lpstr>
      <vt:lpstr>27.7的烧仙草消费者每月消费3~5杯</vt:lpstr>
      <vt:lpstr>烧仙草消费者以年轻女性为主：女性占比64.9；18—30岁 的消费者占比近六成</vt:lpstr>
      <vt:lpstr>学生与白领是烧仙草主要消费群体</vt:lpstr>
      <vt:lpstr>超过一半的烧仙草消费者为大学及以上学历</vt:lpstr>
      <vt:lpstr>功能篇：神奇烧仙草，好喝有奇效</vt:lpstr>
      <vt:lpstr>超过一半的奶茶消费者担心会长胖；奶茶不健康、怕上瘾、会 失眠、长痘、上火等，也是消费者比较担心的因素</vt:lpstr>
      <vt:lpstr>对于奶茶，女性表现得更“纠结”，担心得更多，近六成女性担心 会长胖；而男性表现更为“洒脱”，更“佛系”</vt:lpstr>
      <vt:lpstr>PowerPoint Presentation</vt:lpstr>
      <vt:lpstr>PowerPoint Presentation</vt:lpstr>
      <vt:lpstr>在奶茶选择方面，八成消费者在乎口味口感；37.7的消费者表 示品牌口碑对其影响较大；1/3的消费者比较看重健康因素</vt:lpstr>
      <vt:lpstr>与女性相比，男性更在意品牌口碑与门店风格；而女性更 关注口味口感</vt:lpstr>
      <vt:lpstr>近六成消费者最能接受10~15元的奶茶；男性对于单杯奶茶 的接受价格高于女性，女性对于价格更敏感</vt:lpstr>
      <vt:lpstr>43.9的烧仙草消费者认为烧仙草是跟龟苓膏差不多的 产品，很难区分</vt:lpstr>
      <vt:lpstr>41.9的烧仙草消费者认为，烧仙草是用仙草粉加水熬煮再冷 凝而成的；对于烧仙草的做法，消费者缺乏专业认知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2024-09-01T12:35:19.702</cp:lastPrinted>
  <dcterms:created xsi:type="dcterms:W3CDTF">2024-09-01T04:35:19Z</dcterms:created>
  <dcterms:modified xsi:type="dcterms:W3CDTF">2024-09-01T04:35:21Z</dcterms:modified>
</cp:coreProperties>
</file>