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3ACF5-A2D9-47FB-9B50-54B3A8F2E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27A88-602F-4832-9ABC-F60A57920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2FEAD-C301-4486-86E9-9B2682245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0F5EF-0928-4153-BB0B-0696A75B2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410F4D-7365-472E-B38A-E2DB8223C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5E99BA-AA77-4720-812A-B0753C941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AEE9BD-56D3-4C9C-AB81-0E83F4AD3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49210-333D-4E9B-9A58-20A165CC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56454-9EC2-478B-810A-41E23AE97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018A5-5DC5-454C-B3A3-650A70305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DE749-E741-44A4-ABFA-E79DB840B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020312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生选科综合情况问卷调查表分析\n## 1.问卷调查表的设计与实施\n### 1.1问卷设计的原则与方法\n### 1.2问卷实施的途径与策略\n### 1.3问卷回收与整理的过程\n## 2.学生选科综合情况概述\n### 2.1学生选科的主要考虑因素\n### 2.2学生选科的多样性与普遍性\n### 2.3学生选科与成绩的关系分析\n## 3.问卷调查表数据的具体分析\n### 3.1学生选科意愿的分布特点\n### 3.2学生选科难度的认知差异\n### 3.3学生选科对未来的职业规划\n## 4.问卷调查表数据的局限性分析\n### 4.1样本选择的偏颇与误差\n### 4.2问卷设计的缺陷与不足\n### 4.3数据分析结果的适用性与推广性\n## 5.针对问卷调查表数据的综合建议\n### 5.1加强对学生选科的指导与帮助\n### 5.2优化问卷设计与实施策略\n### 5.3提高问卷调查表数据的有效性与实用性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学生选科综合情况问卷调查表分析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问卷调查表的设计与实施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目的明确，突出主题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了解学生选科的综合情况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分析学生选科的主要考虑因素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探讨学生选科与成绩的关系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设计简洁，易于理解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采用选择题和填空题的形式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问题设置简洁明了，避免歧义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适当设置开放式问题，收集更多信息</a:t>
                </a:r>
                <a:endParaRPr/>
              </a:p>
            </p:txBody>
          </p:sp>
          <p:pic>
            <p:nvPicPr>
              <p:cNvPr id="17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保持客观，避免引导性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问题设置保持中立，避免偏见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避免使用绝对性词汇，以免误导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鼓励学生真实填写，保证数据的真实性</a:t>
                </a:r>
                <a:endParaRPr/>
              </a:p>
            </p:txBody>
          </p:sp>
          <p:pic>
            <p:nvPicPr>
              <p:cNvPr id="17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问卷设计的原则与方法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针对不同年级、性别、学科的学生进行调查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确保样本具有代表性，避免偏颇</a:t>
                </a:r>
                <a:endParaRPr/>
              </a:p>
            </p:txBody>
          </p:sp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选择合适的调查对象</a:t>
                </a:r>
                <a:endParaRPr/>
              </a:p>
            </p:txBody>
          </p:sp>
        </p:grpSp>
        <p:grpSp>
          <p:nvGrpSpPr>
            <p:cNvPr id="18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避免在学期末等紧张时段进行调查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尽量选择在学生空闲时间进行调查，以免影响学习</a:t>
                </a:r>
                <a:endParaRPr/>
              </a:p>
            </p:txBody>
          </p:sp>
          <p:sp>
            <p:nvSpPr>
              <p:cNvPr id="18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设定合理的调查时间</a:t>
                </a:r>
                <a:endParaRPr/>
              </a:p>
            </p:txBody>
          </p:sp>
          <p:sp>
            <p:nvSpPr>
              <p:cNvPr id="19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利用线上问卷平台进行调查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通过学校教师协助发放和回收问卷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在学校公告栏张贴问卷，鼓励学生填写</a:t>
                </a:r>
                <a:endParaRPr/>
              </a:p>
            </p:txBody>
          </p:sp>
          <p:sp>
            <p:nvSpPr>
              <p:cNvPr id="19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采用多种途径进行调查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问卷实施的途径与策略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及时回收问卷，保证数据时效性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在规定时间内完成问卷的发放和回收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对回收的问卷进行整理，剔除无效问卷</a:t>
                </a:r>
                <a:endParaRPr/>
              </a:p>
            </p:txBody>
          </p:sp>
          <p:sp>
            <p:nvSpPr>
              <p:cNvPr id="20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数据整理与录入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对问卷数据进行整理，分类统计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将数据录入计算机，便于分析</a:t>
                </a:r>
                <a:endParaRPr/>
              </a:p>
            </p:txBody>
          </p:sp>
          <p:sp>
            <p:nvSpPr>
              <p:cNvPr id="20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数据验证与清洗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对录入的数据进行验证，确保准确性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对异常数据进行清洗，排除干扰</a:t>
                </a:r>
                <a:endParaRPr/>
              </a:p>
            </p:txBody>
          </p:sp>
          <p:sp>
            <p:nvSpPr>
              <p:cNvPr id="21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问卷回收与整理的过程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学生选科综合情况概述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学生对不同学科的兴趣程度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学生对学科发展前景的期望</a:t>
                </a:r>
                <a:endParaRPr/>
              </a:p>
            </p:txBody>
          </p:sp>
          <p:sp>
            <p:nvSpPr>
              <p:cNvPr id="22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兴趣爱好</a:t>
                </a:r>
                <a:endParaRPr/>
              </a:p>
            </p:txBody>
          </p:sp>
        </p:grpSp>
        <p:grpSp>
          <p:nvGrpSpPr>
            <p:cNvPr id="22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就业前景</a:t>
                </a:r>
                <a:endParaRPr/>
              </a:p>
            </p:txBody>
          </p:sp>
          <p:sp>
            <p:nvSpPr>
              <p:cNvPr id="22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学生对不同专业的就业前景的看法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学生对职业规划的考虑</a:t>
                </a:r>
                <a:endParaRPr/>
              </a:p>
            </p:txBody>
          </p:sp>
        </p:grpSp>
        <p:grpSp>
          <p:nvGrpSpPr>
            <p:cNvPr id="22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成绩因素</a:t>
                </a:r>
                <a:endParaRPr/>
              </a:p>
            </p:txBody>
          </p:sp>
          <p:sp>
            <p:nvSpPr>
              <p:cNvPr id="22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学生对自身成绩的评估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学生对成绩与选科关系的认识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学生选科的主要考虑因素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学生选科的多样性与普遍性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多样性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学生选科时考虑多种因素，如兴趣爱好、就业前景等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学生选科组合多样，满足不同需求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普遍性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学生在选择科目时普遍存在一定的倾向性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学生选科时普遍关注成绩因素，以提高升学机会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成绩对选科的影响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成绩较好的学生更容易选择优势科目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成绩较差的学生可能倾向于选择相对容易的科目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选科对成绩的影响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学生选科与成绩之间存在一定的相关性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合理选科有助于提高学术成绩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学生选科与成绩的关系分析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问卷调查表数据的具体分析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学科偏好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学生对不同学科的偏好程度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学生对学科发展前景的期望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选科组合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学生选择的科目组合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学生对科目组合的满意度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选科调整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学生是否有调整选科的意愿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学生调整选科的原因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学生选科意愿的分布特点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https://d.book118.com/365002031233011114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学生选科综合情况问卷调查表分析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2024-09-21T20:44:11.753</cp:lastPrinted>
  <dcterms:created xsi:type="dcterms:W3CDTF">2024-09-21T12:44:11Z</dcterms:created>
  <dcterms:modified xsi:type="dcterms:W3CDTF">2024-09-21T12:44:13Z</dcterms:modified>
</cp:coreProperties>
</file>