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65F56F-6BAC-460D-B93C-EF4B83A50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1E8E4A-55FE-442B-85B2-6FF562DE49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415BA5-8B8B-4C08-B9CB-B82A55D5E8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B16A33-1B63-489C-8653-515B50776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FAA357C-8D3E-4C6A-AA7F-AA342AB8E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7BA8B5-826B-44D8-BB13-15FEA03E2A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429666-6B53-4CBE-95F6-4F610D933C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B2AAB2-B220-4F51-B044-BFFBCA5267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1D633A-B6ED-4A9F-97D9-725DE2CD71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C9D354-7913-415B-BE5C-172E94E54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831356-045B-49D1-AA4B-6654162F8E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5002211044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文艺演出策划方案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演出主题和内容策划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演出团队和人员组织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演出场地和设备准备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宣传推广和票务销售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演出执行和现场管理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总结与反思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通过文艺演出策划方案，提高文艺演出的质量和水平，满足观众的文化需求，促进文化交流和艺术发展。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随着社会的发展和人们生活水平的提高，观众对文艺演出的需求也越来越高。同时，文艺演出作为文化交流的重要形式，对于促进文化多样性和文化交流具有重要意义。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70000"/>
          </a:blip>
          <a:srcRect l="26219" r="262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l="16625" r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文艺演出是展示文化多样性和艺术魅力的平台，通过文艺演出可以传递文化信息，增进文化交流，提高观众的文化素养和审美水平。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文艺演出具有很高的艺术价值和人文价值，它不仅可以丰富人们的精神生活，还可以促进文化多样性和文化交流，推动社会文化的发展。同时，文艺演出也是展示城市形象和文化软实力的重要途径。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价值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文艺演出的意义和价值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演出主题和内容策划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主题选择</a:t>
            </a:r>
          </a:p>
        </p:txBody>
      </p:sp>
      <p:sp>
        <p:nvSpPr>
          <p:cNvPr id="5" name="AutoShape 5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根据目标受众、演出场地、时间等因素，选择适合的主题，如节日庆典、文化传承、社会热点等。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明确主题的核心思想和价值观，为演出内容和形式提供指导。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确定演出主题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9" name="Freeform 9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2" name="Freeform 12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5" name="Freeform 15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20" name="Freeform 20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演出内容策划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内容构思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根据演出主题，构思相应的演出内容，包括剧情、人物、场景等。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内容筛选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2" name="TextBox 52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对构思的内容进行筛选和调整，确保内容符合主题要求，同时具有吸引力和感染力。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/>
          </a:blip>
          <a:srcRect l="25438" r="254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形式选择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根据演出内容和目标受众，选择适合的演出形式，如话剧、音乐会、舞蹈等。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风格确定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根据演出形式和主题，确定相应的艺术风格，如现代、古典、民族等。同时，注重舞台美术、灯光、音响等元素的运用，营造出符合主题的演出氛围。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演出形式和风格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演出团队和人员组织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9" name="AutoShape 9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2341" b="234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3737" b="373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演出团队的组建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确定演出主题和节目形式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根据文艺演出的目的和受众，确定演出主题和节目形式，如音乐会、舞蹈晚会、戏剧表演等。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招募演出人员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通过公开招募、推荐或邀请等方式，招募适合演出主题和节目形式的演员、歌手、舞者等演出人员。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组建演出团队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根据招募到的演出人员，组建一支专业的演出团队，包括导演、编导、音乐总监、舞美设计等。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导演和编导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音乐总监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舞美设计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其他人员</a:t>
            </a:r>
            <a:endParaRPr lang="en-US" sz="1100"/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人员组织和分工</a:t>
              </a:r>
            </a:p>
          </p:txBody>
        </p:sp>
      </p:grpSp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rcRect t="16744" b="1674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5"/>
          <a:srcRect l="16673" r="1667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6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4" name="AutoShape 34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2" name="AutoShape 42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负责整个文艺演出的策划、组织和排练，确保演出质量和效果。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负责整个演出的音乐设计和排练，确保音乐质量和效果。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负责整个演出的舞台美术设计，包括布景、灯光、音响等。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根据演出需要，招募适合的演员、歌手、舞者等演出人员，并进行相应的培训和排练。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制定详细的排练计划，包括排练时间、地点、人员等，确保排练进度和质量。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彩排安排</a:t>
            </a:r>
          </a:p>
        </p:txBody>
      </p:sp>
      <p:cxnSp>
        <p:nvCxnSpPr>
          <p:cNvPr id="12" name="Connector 12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Box 13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在正式演出前进行多次彩排，对整个演出进行全面的检查和调整，确保正式演出的质量和效果。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排练计划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排练和彩排安排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演出场地和设备准备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根据演出类型和观众人数，选择合适的演出场地，如剧院、音乐厅、体育馆等。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场地选择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根据演出内容和观众体验，对场地进行合理布置，如舞台背景、观众席布置等。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场地布置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确保场地安全，如设置防火设施、疏散通道等。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场地安全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演出场地选择和布置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https://d.book118.com/365002211044011040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2024-08-31T03:55:58.076</cp:lastPrinted>
  <dcterms:created xsi:type="dcterms:W3CDTF">2024-08-30T19:55:58Z</dcterms:created>
  <dcterms:modified xsi:type="dcterms:W3CDTF">2024-08-30T19:56:00Z</dcterms:modified>
</cp:coreProperties>
</file>