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ACF0B-6C6F-4849-A5D7-7BB28ECCA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218F3-EBEF-4C8B-93CA-330D59C41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7C5C1-ADF3-464F-AC00-56F785410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C5F6D-5340-4ACA-B3CF-BD687799E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5D2336-BD64-4965-A47C-E5B3A737C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271FC3-8DF6-46EA-8122-3E79CF310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0CB2C3-F2A0-4747-ADC0-D2C6B6782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EEC7BF-9129-4BE5-A362-810D3E743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008742-D2C7-45BD-A2DC-3F28B3E04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BCDB7-D648-460D-8AEA-6176EF922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D4B10-43C2-4401-B652-857DD0F8B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00230100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年产4万吨聚苯醚项目可行性研究报告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原料供应与生产工艺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厂区规划与建设条件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环境保护与安全生产措施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项目进度计划与组织实施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社会效益评价及风险分析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随着电子、电器、汽车等行业的快速发展，聚苯醚作为一种高性能工程塑料，其市场需求不断增长。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进口替代空间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目前，国内聚苯醚市场主要依赖进口，国产化率较低，因此存在较大的进口替代空间。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高端产品需求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随着消费者对产品品质要求的提高，高端聚苯醚产品的市场需求也在逐步增加。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聚苯醚市场需求分析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国际聚苯醚产业已经形成了较为成熟的产业链和竞争格局，主要集中在北美、欧洲和亚洲地区。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国际发展现状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国内聚苯醚产业起步较晚，但近年来发展迅速，已经形成了一定的产业规模。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随着环保要求的提高和技术的不断进步，聚苯醚产业将朝着更加环保、高性能、多功能化的方向发展。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国内外产业发展现状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提升技术水平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项目建设必要性及意义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本项目的建设将有效缓解国内聚苯醚市场供不应求的局面，满足不断增长的市场需求。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通过本项目的实施，可以引进先进的生产技术和设备，提升国内聚苯醚产业的技术水平。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本项目的建设将进一步完善国内聚苯醚产业链，推动相关产业的发展，提高产业整体竞争力。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本项目的建设将创造大量就业机会，带动相关产业的发展，为当地经济发展注入新的动力。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原料供应与生产工艺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原料来源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本项目所需主要原料为苯酚和丙酮，这些原料在国内市场供应充足，可以从多家大型化工企业采购。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质量是影响聚苯醚产品质量的关键因素。我们将与供应商签订严格的原料采购合同，明确原料质量标准和质量检验方法。同时，我们将建立原料质量检验制度，对每批进货的原料进行严格的质量检验，确保原料质量符合生产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主要原料来源及质量保障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本项目采用的生产工艺为溶液聚合法，即以苯酚和丙酮为原料，在催化剂的作用下，通过加热反应得到聚苯醚。该工艺具有反应条件温和、产品纯度高、收率高等优点。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生产工艺流程包括原料预处理、聚合反应、后处理、干燥、造粒等步骤。其中，聚合反应是整个工艺流程的核心环节，需要严格控制反应温度、压力、催化剂用量等参数，以确保产品质量和收率。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生产工艺流程简介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本项目所需的关键设备包括反应器、冷凝器、干燥机、造粒机等。这些设备需要具备高效、节能、环保等特点，以确保生产过程的顺利进行和产品质量的稳定。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我们将根据生产工艺流程和产能需求，合理配置关键设备的数量和规格。同时，我们将建立完善的设备管理制度，对设备进行定期维护和保养，确保设备的正常运转和延长设备使用寿命。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关键设备选型及配置方案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厂区规划与建设条件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4" r="7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项目厂区位于XXX，地处交通便利、资源丰富的地区，为项目的建设和运营提供了良好的条件。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厂区周边交通网络发达，紧邻XXX高速公路和XXX国道，距离XXX港口和XXX机场分别为XX公里和XX公里，方便原材料和产品的运输。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厂区地理位置及交通条件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交通条件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包括生产车间、仓库、堆场等，占地面积约XX平方米，满足年产4万吨聚苯醚的生产需求。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208" r="19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辅助生产区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行政生活区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5" r="1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包括动力站、水处理站、空压站等，占地面积约XX平方米，为生产提供必要的辅助设施。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包括办公楼、食堂、宿舍等，占地面积约XX平方米，为员工提供良好的工作和生活环境。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厂区总平面布置方案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供电系统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厂区建有高可靠性的供电系统，包括双回路电源、自备发电机等，保障生产的连续性和稳定性。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给排水系统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厂区设有完善的给排水系统，包括生产用水、生活用水和消防用水等，确保生产和生活用水的稳定供应。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供热系统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厂区采用集中供热方式，建设有锅炉房和热力管网，为生产和生活提供稳定的热源。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消防系统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厂区按照消防规范要求，建设有完善的消防系统，包括消防水池、消防泵房、室内外消火栓等，确保厂区的消防安全。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通风与空调系统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生产车间和办公区域设有通风与空调系统，确保良好的工作环境。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公用工程配套设施规划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环境保护与安全生产措施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建立全面的废气收集系统，确保生产过程中的废气得到有效收集，减少无组织排放。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167" r="111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废气收集系统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采用先进的废气净化设备，如活性炭吸附、催化燃烧等，确保废气达标排放。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高效净化设备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定期对废气治理设备进行检测和维护，确保其正常运行和废气处理效果。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定期检测与维护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废气治理措施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根据废水性质进行分类收集，分别采用不同的处理工艺进行处理。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分类收集与处理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对处理后的废水进行深度处理，达到回用标准后进行回用，减少废水排放。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深度处理与回用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对废水处理过程中产生的污泥进行妥善处理或安全处置，避免二次污染。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污泥处理与处置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废水治理措施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对生产过程中产生的固体废物进行分类收集，并设置专门的暂存设施。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分类收集与暂存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对可回收利用的固体废物进行资源化利用，提高资源利用效率。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对无法回收利用的固体废物进行安全处置，确保不对环境和人体健康造成危害。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安全处置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固废处理与处置方案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https://d.book118.com/365002301004011100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2024-09-07T15:51:55.786</cp:lastPrinted>
  <dcterms:created xsi:type="dcterms:W3CDTF">2024-09-07T07:51:55Z</dcterms:created>
  <dcterms:modified xsi:type="dcterms:W3CDTF">2024-09-07T07:51:57Z</dcterms:modified>
</cp:coreProperties>
</file>