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1771B2-E027-4420-A79F-A2F6CD5F2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FB5C0-1C30-4F8B-81E0-EC3CC368C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4E37B7-CB8E-4AC3-9615-A919F89DA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595E0E-333D-4465-BEBF-F096A33B49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5B433F-7E33-465C-B271-1E05A10ED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0FFACB-488E-43D8-A66F-110673D7AB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F7D296-08C9-4405-9AC4-A8FAD9C7D6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159398-BADB-4405-AF13-4DCD2065C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7212DE-E34A-46B2-9FAC-AF74C58D60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3BD8B-4DFC-412D-A7C4-3F3F7DFF6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D5591-827E-48BD-BBC4-FA59E9081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043020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如何写学习领导讲话心得</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了解领导讲话的目的和背景</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分析领导讲话的内容和结构</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学习领导讲话的技巧和方法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实践应用领导讲话的精髓和价值</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分析领导讲话的思想和价值观</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总结和反思学习领导讲话的过程和结果</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了解领导讲话的目的和背景</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领导讲话的主要目的是传递信息，包括政策、制度、计划等重要事项。</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传递信息</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1" name="Picture 11"/>
          <p:cNvPicPr>
            <a:picLocks noChangeAspect="1"/>
          </p:cNvPicPr>
          <p:nvPr/>
        </p:nvPicPr>
        <p:blipFill>
          <a:blip r:embed="rId3"/>
          <a:srcRect l="12500" r="12500"/>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激励员工</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4"/>
          <a:srcRect l="14941" r="14941"/>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解决问题</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2" name="Picture 22"/>
          <p:cNvPicPr>
            <a:picLocks noChangeAspect="1"/>
          </p:cNvPicPr>
          <p:nvPr/>
        </p:nvPicPr>
        <p:blipFill>
          <a:blip r:embed="rId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讲话也可以用来激励员工，鼓励他们更加努力地工作，提高工作效率。</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讲话还可以用来解决问题，如解答员工疑问、消除误解等。</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了解领导的个人经历和特点也可以帮助我们更好地理解其思想和决策。</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了解公司的历史和文化背景也可以帮助我们更好地理解公司的战略和发展方向。</a:t>
            </a:r>
          </a:p>
        </p:txBody>
      </p:sp>
      <p:pic>
        <p:nvPicPr>
          <p:cNvPr id="9" name="Picture 9"/>
          <p:cNvPicPr>
            <a:picLocks noChangeAspect="1"/>
          </p:cNvPicPr>
          <p:nvPr/>
        </p:nvPicPr>
        <p:blipFill>
          <a:blip r:embed="rId3"/>
          <a:srcRect l="6476" r="6476"/>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4522" r="4522"/>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31607" r="31607"/>
          <a:stretch>
            <a:fillRect/>
          </a:stretch>
        </p:blipFill>
        <p:spPr>
          <a:xfrm>
            <a:off x="8486660"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了解讲话的背景可以帮助我们更好地理解讲话的内容和意义。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分析领导讲话的内容和结构</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了解讲话的主题和目的，以及领导想要传达的核心信息。</a:t>
            </a:r>
          </a:p>
        </p:txBody>
      </p:sp>
      <p:pic>
        <p:nvPicPr>
          <p:cNvPr id="7" name="Picture 7"/>
          <p:cNvPicPr>
            <a:picLocks noChangeAspect="1"/>
          </p:cNvPicPr>
          <p:nvPr/>
        </p:nvPicPr>
        <p:blipFill>
          <a:blip r:embed="rId3"/>
          <a:srcRect l="21875" r="21875"/>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1" name="Picture 11"/>
          <p:cNvPicPr>
            <a:picLocks noChangeAspect="1"/>
          </p:cNvPicPr>
          <p:nvPr/>
        </p:nvPicPr>
        <p:blipFill>
          <a:blip r:embed="rId5"/>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讲话主题</a:t>
            </a:r>
          </a:p>
        </p:txBody>
      </p:sp>
      <p:sp>
        <p:nvSpPr>
          <p:cNvPr id="13" name="AutoShape 13"/>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分析讲话中涉及的具体内容，包括观点、数据、案例等，以及这些内容之间的逻辑关系。</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讲话内容</a:t>
            </a:r>
          </a:p>
        </p:txBody>
      </p:sp>
      <p:sp>
        <p:nvSpPr>
          <p:cNvPr id="18" name="AutoShape 18"/>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识别讲话中的重点和亮点，包括重要的观点、独到的见解、创新性的思维等。</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重点与亮点</a:t>
            </a:r>
          </a:p>
        </p:txBody>
      </p:sp>
      <p:sp>
        <p:nvSpPr>
          <p:cNvPr id="23" name="AutoShape 23"/>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10" name="Picture 10"/>
          <p:cNvPicPr>
            <a:picLocks noChangeAspect="1"/>
          </p:cNvPicPr>
          <p:nvPr/>
        </p:nvPicPr>
        <p:blipFill>
          <a:blip r:embed="rId3"/>
          <a:srcRect t="7901" b="7901"/>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l="184" r="184"/>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结构分析</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整体结构</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了解讲话的整体结构，包括开头、主体、结尾等部分，以及各部分之间的逻辑关系。</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段落结构</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分析每个段落的结构，包括段落的主题、内容、逻辑关系等，以及段落之间的衔接方式。</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语言表达</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分析讲话中的语言表达，包括用词、句式、修辞等，以及语言表达的效果和风格。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学习领导讲话的技巧和方法</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srcRect l="20515" r="20515"/>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7877" r="17877"/>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在听取领导讲话之前，做好充分的准备，了解讲话的背景、目的和议程，以便更好地理解和吸收。</a:t>
            </a:r>
            <a:endParaRPr lang="en-US" sz="1100"/>
          </a:p>
        </p:txBody>
      </p:sp>
      <p:sp>
        <p:nvSpPr>
          <p:cNvPr id="17" name="AutoShape 17"/>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做好准备</a:t>
            </a:r>
            <a:endParaRPr lang="en-US" sz="1100"/>
          </a:p>
        </p:txBody>
      </p:sp>
      <p:sp>
        <p:nvSpPr>
          <p:cNvPr id="18" name="AutoShape 18"/>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注意领导讲话中的细节，包括用词、语气、语速、表情等，这些都会影响听众对讲话的理解和感受。</a:t>
            </a:r>
            <a:endParaRPr lang="en-US" sz="1100"/>
          </a:p>
        </p:txBody>
      </p:sp>
      <p:sp>
        <p:nvSpPr>
          <p:cNvPr id="19" name="AutoShape 19"/>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关注细节</a:t>
            </a:r>
            <a:endParaRPr lang="en-US" sz="1100"/>
          </a:p>
        </p:txBody>
      </p:sp>
      <p:sp>
        <p:nvSpPr>
          <p:cNvPr id="20" name="AutoShape 20"/>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努力理解领导的意图和立场，分析其背后的原因和背景，以便更好地把握讲话的核心内容。</a:t>
            </a:r>
            <a:endParaRPr lang="en-US" sz="1100"/>
          </a:p>
        </p:txBody>
      </p:sp>
      <p:sp>
        <p:nvSpPr>
          <p:cNvPr id="21" name="AutoShape 21"/>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理解意图</a:t>
            </a:r>
            <a:endParaRPr lang="en-US" sz="1100"/>
          </a:p>
        </p:txBody>
      </p:sp>
      <p:sp>
        <p:nvSpPr>
          <p:cNvPr id="22" name="AutoShape 22"/>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在听取讲话后，将重点内容进行提炼和总结，找出关键信息和核心观点。</a:t>
            </a:r>
            <a:endParaRPr lang="en-US" sz="1100"/>
          </a:p>
        </p:txBody>
      </p:sp>
      <p:sp>
        <p:nvSpPr>
          <p:cNvPr id="23" name="AutoShape 23"/>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提炼重点</a:t>
            </a:r>
            <a:endParaRPr lang="en-US" sz="1100"/>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学习领导讲话的技巧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https://d.book118.com/365004302044011040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2024-08-31T03:56:36.022</cp:lastPrinted>
  <dcterms:created xsi:type="dcterms:W3CDTF">2024-08-30T19:56:36Z</dcterms:created>
  <dcterms:modified xsi:type="dcterms:W3CDTF">2024-08-30T19:56:38Z</dcterms:modified>
</cp:coreProperties>
</file>