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5C183-3536-4C22-9F38-A82FAC5A4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179D2-50A8-406C-AE22-86FF31BF6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BDB49-CBB5-4CFC-8EA1-C27FE347A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CE574-48DA-4B8B-B2D4-A192717D9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4862E7-16C9-4BE7-A88F-072288355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0B5BEB-4A18-4E78-B10E-DCD183584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42785E-F5DE-4751-B61C-5AE3D3CC5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037C4-14B5-4353-8A72-A61D593C8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38E01-7D60-43F4-86D2-BF0577AE0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FBB70-D5A0-4F1F-BC6C-D1F80B0B9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6DCA3-C707-4E7C-A016-D81E5AE06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1024132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微积分中蕴含的数学美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微积分中的对称美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微积分中的简洁美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微积分中的和谐美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微积分中的奇异美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微积分中数学美的综合体现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是数学的一个分支，主要研究函数的微分和积分以及它们的应用。微分学的主要内容包括求导数的运算，是一套关于变化率的理论。它使得函数、速度、加速度和曲线的斜率等均可用一套通用的符号进行讨论。而积分学，包括求积分的运算，为定义和计算面积、体积等提供一套通用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的发展历史可以追溯到古代，但真正意义上的微积分是由17世纪的数学家牛顿和莱布尼茨独立发明的。他们为了解决物理和几何问题，分别建立了微分学和积分学的基础理论。此后，微积分学在数学、物理学、工程学等领域中得到了广泛的应用，并推动了这些领域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微积分的历史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微积分的定义与历史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数学美的概念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数学美是指数学中蕴含的一种独特的美感，它体现在数学公式、定理、证明等各个方面。数学美是一种抽象的美，它不同于艺术美或自然美，而是通过严谨的逻辑推理和精确的计算来展现的。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数学美的特点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美具有抽象性、精确性和普遍性等特点。它追求的是形式上的简洁、和谐与统一，以及逻辑上的严密与自洽。同时，数学美还体现在数学的应用中，即数学理论能够解释自然现象、解决实际问题，展现出其强大的实用性和普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数学美的概念与特点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微积分中蕴含的数学美，旨在揭示微积分学的内在规律和本质特征，加深对微积分学的理解和认识。同时，通过挖掘微积分中的数学美，可以激发学生的学习兴趣和探索精神，培养学生的审美能力和创新思维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微积分中蕴含的数学美具有重要的理论意义和实践价值。在理论方面，它有助于完善数学美的理论体系，推动数学哲学、数学史等相关领域的研究。在实践方面，它可以为数学教学提供新的思路和方法，提高教学效果和质量。同时，通过微积分在数学建模、物理、工程等领域的应用，可以进一步展现数学美的实用性和价值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微积分中的对称美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" r="2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对称性是指图形或数学结构在某种变换下保持不变的性质。在微积分中，对称性通常表现为函数图像关于某点、某直线或某平面的对称性。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根据对称元素的不同，对称性可分为点对称、轴对称和面对称等。在微积分中，主要涉及轴对称和中心对称。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对称性的定义与分类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对称性的分类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函数的奇偶性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奇函数和偶函数是微积分中常见的具有对称性的函数。奇函数关于原点对称，偶函数关于y轴对称。这种对称性在函数的图像和性质上都有体现。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定积分具有区间可加性和区间可减性，这使得在某些对称区间上的定积分可以简化为一半区间的定积分，从而大大简化了计算过程。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微分方程的解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某些微分方程的解具有对称性，这种对称性反映了微分方程本身所描述的物理或几何现象的对称性。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微积分中的对称现象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简化计算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利用对称性可以简化某些复杂的计算过程，如在求解某些具有对称性的定积分或重积分时，可以通过对称性将问题简化为更易于处理的形式。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揭示数学结构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对称性不仅美化了数学的形式，更重要的是揭示了数学结构内在的规律和本质。通过对称性的研究，可以深入探索数学各领域之间的联系和共性。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应用于实际问题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在物理学、工程学、经济学等实际问题中也有广泛应用。例如，在物理学中，对称性与守恒定律密切相关；在工程学中，利用对称性可以优化结构设计和提高性能；在经济学中，对称性可以用于分析市场均衡和预测经济趋势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对称美在数学中的应用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微积分中的简洁美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458" r="10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简洁性是指表达形式简练、精确，无冗余信息，能够迅速传达核心思想。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在数学中，简洁性通常表现为公式、定理或证明过程的精炼和优雅。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简洁性的定义与表现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562" b="24562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微积分中的简洁现象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微积分的基本公式，如导数公式和积分公式，具有高度的简洁性，能够精确地描述函数的变化率和面积。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微积分的符号体系也是一种简洁美的体现，通过少量的符号和运算规则，可以表达复杂的数学概念和运算过程。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https://d.book118.com/365010241323011113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2024-09-20T17:06:08.367</cp:lastPrinted>
  <dcterms:created xsi:type="dcterms:W3CDTF">2024-09-20T09:06:08Z</dcterms:created>
  <dcterms:modified xsi:type="dcterms:W3CDTF">2024-09-20T09:06:10Z</dcterms:modified>
</cp:coreProperties>
</file>