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84D90-5D87-40C2-AC35-349A1733C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852ED-F56B-433C-B4F3-90DEBF995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998E4-C244-4AC2-84E2-867DB807C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DCEB7-523C-4338-85D0-AF01FAFDF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C3DAB-D285-41A5-A875-C6FB06261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0AE4D-EB17-46C5-9480-CD791A007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1B724-7A55-4321-ACFA-50F1243C6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F1A1F-FB10-4129-88AD-EB6C436E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85CC5-18A0-4F80-904E-11707477D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CB9E3-F887-4DC3-9BE2-B78EF4C5E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17D27-7EDA-4DD0-B57A-25950061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11030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298645" y="543398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8645" y="5901249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检察院行业复工安全培训课件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检察院行业特点及复工安全要求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复工前安全检查与准备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复工期间安全防护措施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复工安全是确保员工在工作场所免受事故伤害，维护生命安全的重要措施。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维护社会和谐稳定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安全的工作环境有利于提高员工工作效率和积极性，进而促进企业的稳定发展。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企业作为社会的重要组成部分，其安全生产对于维护社会和谐稳定具有重要意义。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部分员工对复工安全的重要性认识不足，缺乏必要的安全意识和技能。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安全管理制度不完善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一些企业在复工过程中，安全管理制度存在漏洞，无法有效保障员工安全。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安全隐患排查不彻底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部分企业在复工前未对工作环境进行充分的安全隐患排查，存在潜在的安全风险。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确保员工在复工过程中的生命安全，保障企业正常运营，维护社会和谐稳定。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坚持“安全第一、预防为主”的方针，强化安全意识，完善安全管理制度，加强安全隐患排查和治理。同时，要遵循“科学、合理、可行”的原则，制定切实可行的复工安全方案。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检察院行业特点及复工安全要求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检察院作为国家的法律监督机关，具有司法机关的属性和职能。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司法机关属性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涉及国家秘密、商业秘密和个人隐私的案件信息，需要严格保密。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保密性要求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检察人员需要具备专业的法律知识和职业素养。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专业化程度高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检察院行业特点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遵守《中华人民共和国安全生产法》等相关法律法规。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参照司法机关及相关行业制定的安全标准和规范。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遵循所在地政府发布的复工安全指南和规定。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地方政府规定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领导责任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部门责任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岗位责任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复工安全责任制落实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明确各级领导在复工安全中的职责，强化领导责任担当。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每个员工都要明确自己的安全职责，做到守土有责、守土尽责。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各部门按照分工，切实履行安全管理职责，形成齐抓共管的局面。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建立健全监督检查机制，对复工安全工作进行定期或不定期的检查评估，确保各项措施落到实处。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复工前安全检查与准备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39" r="155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746" r="77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209" b="122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574" r="95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办公区域安全检查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检查办公区域消防设施是否完好，如灭火器、消防栓、烟雾报警器等。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检查办公区域电器设备是否安全，如电脑、打印机、饮水机等是否关闭或断电。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检查办公区域门窗是否完好，有无损坏或安全隐患。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检查办公区域通风情况，保持空气流通，避免病毒传播。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检查办案区域安全设施是否完好，如监控设备、门禁系统、安全出口等。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检查办案区域电器设备是否安全，如电脑、打印机、扫描仪等是否关闭或断电。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办案区域安全检查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检查办案区域保密设备是否安全，如保密文件柜、碎纸机、密码锁等。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检查办案区域紧急疏散通道是否畅通，确保在紧急情况下能够快速疏散。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员工健康与安全防护准备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员工需进行健康检查，如出现发热、咳嗽等症状应及时就医并报告单位。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员工需佩戴口罩、勤洗手、保持社交距离等防护措施。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单位应提供必要的防护用品，如口罩、消毒液、洗手液等。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单位应制定应急预案，明确应急处置流程，确保在紧急情况下能够迅速响应。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复工期间安全防护措施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严格控制人员进出，实行进出登记制度，记录人员姓名、体温、进出时间等信息。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设立单独的进出通道，避免人员交叉，减少人员聚集。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对进入办公区域的人员进行体温检测，体温异常者不得进入，并按照相关规定进行处置。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人员进出管理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42" r="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对于空调系统等通风设备，要定期清洗和消毒，确保空气流通畅通。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加强办公场所、会议室、食堂等公共区域的消毒工作，定期使用消毒液对地面、桌面、门把手等进行擦拭。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保持室内空气流通，定期开窗通风换气，避免病毒在室内滋生和传播。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场所消毒与通风换气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https://d.book118.com/365011030100011104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2024-09-13T22:07:33.758</cp:lastPrinted>
  <dcterms:created xsi:type="dcterms:W3CDTF">2024-09-13T14:07:33Z</dcterms:created>
  <dcterms:modified xsi:type="dcterms:W3CDTF">2024-09-13T14:07:36Z</dcterms:modified>
</cp:coreProperties>
</file>