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12C0-14F1-4B16-92DB-AAB58887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098A4-7EBC-44C9-A625-D38F19243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68326-B469-456B-AD2F-9FB099DFD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D0F67-D787-4861-BD36-496A0A19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978BC-F129-4FAD-BA83-2E3AE1D7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CB92D0-ED14-4CDB-9E8D-853C9C051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2500B-5348-4429-A93C-DD80390E6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63035-02A1-4A3D-B8D6-F428FFB0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0E9D6-7AC4-4AF9-B527-722867A8E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A3831-F8CE-48BA-9623-4B97E7A47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9F4C7-D37C-43AA-8EEF-4D61415B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110321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非ST段抬高急性冠脉综合征不同介入时间窗的Meta分析\n## 1.非ST段抬高急性冠脉综合征概述\n### 1.1非ST段抬高急性冠脉综合征的定义与诊断标准\n### 1.2非ST段抬高急性冠脉综合征的病因与发病机制\n### 1.3非ST段抬高急性冠脉综合征的临床症状与体征\n## 2.介入治疗在非ST段抬高急性冠脉综合征中的应用\n### 2.1介入治疗的种类与选择\n### 2.2介入治疗在非ST段抬高急性冠脉综合征中的优势与不足\n### 2.3介入治疗在非ST段抬高急性冠脉综合征中的并发症与预防\n## 3.非ST段抬高急性冠脉综合征不同介入时间窗的研究进展\n### 3.1早期介入治疗在非ST段抬高急性冠脉综合征中的应用与效果\n### 3.2中期介入治疗在非ST段抬高急性冠脉综合征中的应用与效果\n### 3.3晚期介入治疗在非ST段抬高急性冠脉综合征中的应用与效果\n## 4.Meta分析的方法与意义\n### 4.1Meta分析的基本概念与原理\n### 4.2Meta分析在临床医学研究中的应用与优势\n### 4.3Meta分析的质量评价与结果解释\n## 5.非ST段抬高急性冠脉综合征不同介入时间窗的Meta分析结果\n### 5.1早期介入治疗与中期介入治疗的Meta分析结果比较\n### 5.2早期介入治疗与晚期介入治疗的Meta分析结果比较\n### 5.3中期介入治疗与晚期介入治疗的Meta分析结果比较\n## 6.非ST段抬高急性冠脉综合征不同介入时间窗的临床建议\n### 6.1基于Meta分析结果的早期介入治疗策略\n### 6.2基于Meta分析结果的中期介入治疗策略\n### 6.3基于Meta分析结果的晚期介入治疗策略\n## 7.结论与展望\n### 7.1非ST段抬高急性冠脉综合征不同介入时间窗的Meta分析主要结论\n### 7.2Meta分析在非ST段抬高急性冠脉综合征研究中的局限性与发展方向\n### 7.3未来非ST段抬高急性冠脉综合征介入治疗的研究趋势与实践应用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非ST段抬高急性冠脉综合征不同介入时间窗的Meta分析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非ST段抬高急性冠脉综合征概述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非ST段抬高急性冠脉综合征（NSTE-ACS）的定义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是一种临床综合征，表现为急性心肌缺血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心电图上无ST段抬高，但可能有ST段压低或T波倒置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与STEMI相比，NSTE-ACS的病情较轻，但预后较差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NSTE-ACS的诊断标准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根据病史、体格检查和心电图表现进行诊断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血液生化指标，如心肌肌钙蛋白（cTnI）和心肌肌酸激酶同工酶（CK-MB）的检测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影像学检查，如冠状动脉造影和心脏超声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非ST段抬高急性冠脉综合征的定义与诊断标准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NSTE-ACS的主要病因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动脉粥样硬化：冠状动脉内的不稳定斑块破裂，引发血栓形成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血栓栓塞：血栓脱落导致冠状动脉及其分支的栓塞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痉挛性心绞痛：冠状动脉痉挛导致心肌缺血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NSTE-ACS的发病机制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斑块破裂和血栓形成：斑块破裂后，血小板聚集和血栓形成，导致心肌供血不足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冠状动脉痉挛：内皮功能障碍和炎症反应导致冠状动脉痉挛，加重心肌缺血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心肌需氧量增加：心率增快、血压升高或心脏负荷增加等因素导致心肌需氧量增加，加重心肌缺血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非ST段抬高急性冠脉综合征的病因与发病机制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非ST段抬高急性冠脉综合征的临床症状与体征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NSTE-ACS的临床症状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典型的症状包括胸痛、胸闷、气促、恶心、呕吐等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不典型症状：无症状、上腹痛、牙痛、乏力等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NSTE-ACS的体征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心绞痛发作时，可出现心率加快、血压升高、出汗等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心肌缺血严重时，可出现心力衰竭的体征，如肺部湿啰音、下肢水肿等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介入治疗在非ST段抬高急性冠脉综合征中的应用</a:t>
            </a:r>
            <a:endParaRPr/>
          </a:p>
        </p:txBody>
      </p:sp>
      <p:sp>
        <p:nvSpPr>
          <p:cNvPr id="29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介入治疗的种类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冠状动脉造影：通过插管术将造影剂注入冠状动脉，观察血管狭窄或阻塞的情况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冠状动脉支架植入术：在狭窄或阻塞的冠状动脉内植入金属支架，以恢复血管通畅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冠状动脉球囊扩张术：通过球囊扩张狭窄或阻塞的冠状动脉，以恢复血管通畅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介入治疗的选择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根据患者的病情、病变部位和程度、手术风险等因素进行选择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一般情况下，对于高危患者，首选冠状动脉支架植入术；对于中低危患者，可考虑冠状动脉球囊扩张术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介入治疗的种类与选择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介入治疗在非ST段抬高急性冠脉综合征中的优势与不足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迅速恢复冠状动脉通畅，缓解心肌缺血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减少心肌梗死的发生率和死亡率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改善患者的预后和生活质量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介入治疗的不足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手术费用较高，增加患者的经济负担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手术有一定的风险，如造影剂过敏、出血、支架内再狭窄等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需要严格的手术适应症和禁忌症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介入治疗的并发症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内皮损伤和血栓形成：可能导致支架内再狭窄或血栓栓塞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出血和血肿：手术创伤和抗凝治疗可能导致出血和血肿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感染和过敏反应：造影剂和器械可能导致感染和过敏反应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介入治疗的预防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严格掌握手术适应症和禁忌症，选择合适的介入治疗方式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术前充分准备，包括皮肤准备、肠道准备、药物准备等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术后密切观察病情，及时发现和处理并发症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介入治疗在非ST段抬高急性冠脉综合征中的并发症与预防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非ST段抬高急性冠脉综合征不同介入时间窗的研究进展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早期介入治疗在非ST段抬高急性冠脉综合征中的应用与效果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早期介入治疗的定义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在发病后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进行的介入治疗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早期介入治疗可以更有效地恢复冠状动脉通畅，减少心肌损伤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早期介入治疗的临床研究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一项荟萃分析显示，早期介入治疗可以降低NSTE-ACS患者的心肌梗死发生率和死亡率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另一项研究显示，早期介入治疗可以改善NSTE-ACS患者的中长期预后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中期介入治疗在非ST段抬高急性冠脉综合征中的应用与效果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中期介入治疗的定义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在发病后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24小时至72小时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进行的介入治疗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中期介入治疗对于部分NSTE-ACS患者仍然有效，但可以降低手术风险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中期介入治疗的临床研究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一项研究显示，中期介入治疗对于高危NSTE-ACS患者仍然有效，可以降低心肌梗死的发生率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另一项研究显示，中期介入治疗对于中低危NSTE-ACS患者的效果与早期介入治疗相似，但手术风险较低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晚期介入治疗在非ST段抬高急性冠脉综合征中的应用与效果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晚期介入治疗的定义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在发病后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72小时以上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进行的介入治疗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晚期介入治疗对于部分NSTE-ACS患者仍然有效，但效果可能较早期和中期介入治疗差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晚期介入治疗的临床研究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一项研究显示，晚期介入治疗对于高危NSTE-ACS患者仍然有效，可以降低心肌梗死的发生率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另一项研究显示，晚期介入治疗对于中低危NSTE-ACS患者的效果与早期和中期介入治疗相似，但手术风险较低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Meta分析的方法与意义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Meta分析的基本概念</a:t>
                </a:r>
                <a:endParaRPr/>
              </a:p>
            </p:txBody>
          </p:sp>
          <p:sp>
            <p:nvSpPr>
              <p:cNvPr id="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Meta分析是一种统计学方法，用于综合多个独立研究的结果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通过增加样本量，提高研究的统计效能，减少偶然误差，得出更可靠的结论</a:t>
                </a:r>
                <a:endParaRPr/>
              </a:p>
            </p:txBody>
          </p:sp>
          <p:sp>
            <p:nvSpPr>
              <p:cNvPr id="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Meta分析的原理</a:t>
                </a:r>
                <a:endParaRPr/>
              </a:p>
            </p:txBody>
          </p:sp>
          <p:sp>
            <p:nvSpPr>
              <p:cNvPr id="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首先，检索相关的研究，并筛选出符合纳入标准的研究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然后，提取研究数据，进行统计分析，计算综合效应值和置信区间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最后，根据综合效应值和置信区间，评价研究结果的优劣和一致性</a:t>
                </a:r>
                <a:endParaRPr/>
              </a:p>
            </p:txBody>
          </p:sp>
          <p:sp>
            <p:nvSpPr>
              <p:cNvPr id="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Meta分析的基本概念与原理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https://d.book118.com/365011032103011113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非ST段抬高急性冠脉综合征不同介入时间窗的Meta分析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2024-09-19T22:54:10.181</cp:lastPrinted>
  <dcterms:created xsi:type="dcterms:W3CDTF">2024-09-19T14:54:10Z</dcterms:created>
  <dcterms:modified xsi:type="dcterms:W3CDTF">2024-09-19T14:54:12Z</dcterms:modified>
</cp:coreProperties>
</file>