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E66CC-2CC1-4AF7-83CB-5F29E9786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3874B-4ABE-4493-90F6-6DB7D5A0C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D19DA-618A-4E31-B71D-0E58F11CC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614B8-8419-4E79-A8C1-0000BB03C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A9C4D5-33F1-4610-B51B-75585A83D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BABDF7-032D-4908-B8A1-11B39B415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53ED13-DA4E-4B5C-8BB3-9DB64F1B4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8FF30-F9EA-4A8C-814A-7210645C8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CFDDF-15C1-4900-BE8E-8B351FA34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A0B33-EB36-4BB8-8EDC-CECEE39DB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039DB-93C0-4DE8-B761-B52322692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1110401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农村抗洪抢险文化宣传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农村抗洪抢险现状及挑战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抗洪抢险文化宣传内容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宣传方式与手段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998" b="1299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促进农村抗洪抢险工作的发展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通过宣传，推动农村抗洪抢险工作的深入开展，提高农村抗洪抢险的能力和水平。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提高农村居民的防洪意识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通过宣传，使农村居民更加了解洪水的危害和防范措施，提高他们的防洪意识。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传承和弘扬抗洪精神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宣传农村抗洪抢险中的先进人物和事迹，传承和弘扬抗洪精神，激发农村居民的爱国情感和集体荣誉感。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通过宣传，使农村居民认识到洪水灾害的严重性和防范措施的重要性，从而增强他们的防灾减灾意识。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增强农村居民的防灾减灾意识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通过宣传和教育，提高农村居民的抗洪抢险技能和应急能力，促进农村抗洪抢险工作的全面开展。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提高农村抗洪抢险的整体能力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农村抗洪抢险文化宣传是中华优秀传统文化的重要组成部分，通过宣传和教育，可以传承和弘扬中华优秀传统文化，增强农村居民的文化自信。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传承和弘扬中华优秀传统文化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通过宣传和教育，可以增强农村居民的社会责任感和集体荣誉感，促进社会和谐稳定。同时，也可以提高农村居民对政府和社会的信任度，增强社会凝聚力和向心力。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农村抗洪抢险现状及挑战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许多农村地区缺乏完善的防洪设施，如堤坝、水库等，导致洪水来临时难以有效抵御。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防洪设施不足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预警系统不完善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救援力量薄弱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部分农村地区缺乏及时、准确的洪水预警系统，使得居民难以及时采取防范措施。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农村地区往往缺乏专业的抗洪抢险队伍和装备，导致救援效率低下，灾情扩大。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农村地区抗洪抢险现状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3" b="17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面临的挑战和困难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资金投入不足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农村地区经济发展相对滞后，用于抗洪抢险的资金投入有限，制约了防洪设施的建设和完善。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地理环境复杂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农村地区地理环境复杂多样，一些地区地势低洼、河流纵横，容易发生洪涝灾害，增加了抗洪抢险的难度。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农民意识不强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部分农民缺乏抗洪抢险的意识和技能，面对洪水时容易惊慌失措，无法有效自救和互救。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通过广播、电视、宣传册等多种形式，向农民普及抗洪抢险知识，提高他们的防范意识和自救能力。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定期组织农民进行抗洪抢险应急演练，让他们熟悉应急疏散、自救互救等流程，提高应对突发事件的能力。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针对农民的实际需求，开展抗洪抢险技能培训，如游泳、使用救生器材等，提高他们的自救能力和互救能力。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加强技能培训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农民抗洪抢险意识的培养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抗洪抢险文化宣传内容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向村民普及洪水形成原因、危害及防范措施，提高防洪意识。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防洪形势教育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宣传国家及地方有关防洪的法律法规，引导村民依法参与防洪工作。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防洪法律法规宣传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组织村民参加防洪技能培训，提高村民自救互救和应对突发事件的能力。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防洪技能培训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防洪知识普及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教育村民正确识别洪水预警信号，及时采取避险措施。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预警信号识别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指导村民规划安全转移路线，确保在紧急情况下能够迅速撤离。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安全转移路线规划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宣传应急避险措施，如寻找高地、制作简易救生工具等，提高村民在洪水中的生存能力。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应急避险措施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应急避险常识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抗洪英雄表彰活动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组织抗洪英雄表彰活动，树立榜样，激励更多人积极参与抗洪抢险工作。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抗洪精神传承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将抗洪精神融入农村文化建设中，通过文艺演出、宣传画等形式进行传承和弘扬。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抗洪英雄故事分享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挖掘和整理抗洪抢险中的英雄事迹，通过故事分享等形式进行宣传，弘扬抗洪精神。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抗洪英雄事迹宣传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宣传国家和地方政府关于灾后重建的政策措施，帮助村民了解重建规划和支持政策。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灾后重建政策宣传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指导村民开展生产自救，恢复农业生产设施，保障粮食和蔬菜等生活必需品的供应。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生产自救指导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关注灾后村民的心理健康问题，提供心理疏导和援助服务，帮助村民走出灾难阴影。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心理疏导与援助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灾后重建与恢复生产生活秩序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https://d.book118.com/365011104013011034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2024-08-29T10:16:26.114</cp:lastPrinted>
  <dcterms:created xsi:type="dcterms:W3CDTF">2024-08-29T02:16:26Z</dcterms:created>
  <dcterms:modified xsi:type="dcterms:W3CDTF">2024-08-29T02:16:28Z</dcterms:modified>
</cp:coreProperties>
</file>