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316C0-2D09-4A29-9239-D03E902B7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C16FC-8383-4074-A7DD-324226307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5A0C8-347C-4092-B580-4C4D83687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43622-91DD-4DD8-8EA4-4E890E68C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EE7B75-3BC4-458A-96A5-002D247D8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BA974-3FE3-4783-8A08-63697BB3F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58C73-FCD8-48A9-B79C-318FC0115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DECAD-BE1B-4645-8402-5B744CEF3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20FAB-E30A-493E-8461-6303EAC5C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07EF8-6A74-4F0A-823D-F678A46D1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A189C-DD4C-4BE3-A46D-36B985400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1112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仓储企业安全生产风险分级管控与隐患排查治理的安全考核与奖惩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通过实施风险分级管控和隐患排查治理，降低事故发生的概率和影响，保障员工生命安全和企业财产安全。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提高仓储企业安全生产水平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安全生产是企业稳定运营的基础，通过加强安全管理和考核奖惩，推动企业实现长期、稳定、可持续的发展。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仓储企业作为社会经济发展的重要组成部分，应当积极履行社会责任，通过加强安全生产管理，为社会的和谐稳定做出贡献。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383" r="243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包括风险识别、评估、分级和管控措施等方面的具体情况。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安全生产风险分级管控实施情况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包括隐患排查的方式、频率、治理措施及效果等方面的内容。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包括安全考核的标准、方法、奖惩措施等方面的内容。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安全考核与奖惩机制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针对当前安全生产管理中存在的问题，提出具体的改进建议和措施。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存在的问题与改进建议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安全生产风险分级管控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59" b="110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305" r="13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建立完善的风险识别机制，对仓储企业的各类潜在风险进行全面、系统的识别，包括设备设施风险、作业活动风险、职业健康风险等。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制定科学的风险评估方法，对识别出的风险进行分析、评价，确定风险等级，为风险分级管控提供依据。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建立风险数据库，对识别出的风险进行记录、跟踪，定期更新风险评估结果。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根据风险评估结果，将风险分为重大风险、较大风险、一般风险和低风险四个等级，分别用红、橙、黄、蓝四种颜色标示。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制定风险分级管控原则，对不同等级的风险采取不同的管控措施，高风险优先处理，低风险持续关注。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建立风险分级动态调整机制，根据风险变化情况及时调整风险等级和管控措施。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针对重大风险和较大风险，制定专门的安全管理方案，明确管控目标、责任部门、具体措施、完成时限等。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落实风险管控责任，明确各级管理人员和岗位员工的风险管控职责，确保各项管控措施得到有效执行。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09" b="40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加强监督检查和考核评估，对风险管控措施的执行情况进行定期检查和评估，发现问题及时整改，确保风险得到有效控制。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876" b="887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风险管控措施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隐患排查治理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常规检查法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通过定期或不定期的巡查、抽查等方式，对仓库设施、设备、作业环境等进行全面检查，及时发现潜在隐患。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专项检查法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针对某一特定环节、设备或作业活动进行深入检查，如电气安全专项检查、消防安全专项检查等。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季节性检查法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根据不同季节的气候特点和安全生产需要，进行有针对性的检查，如夏季防暑降温检查、冬季防火防冻检查等。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节假日检查法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在节假日前后进行安全检查，确保节假日期间的安全生产工作得到落实。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50" r="19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对于发现的重大隐患和紧急情况，应立即采取果断措施进行整改，确保安全。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立即整改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限期整改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停产停业整顿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追究责任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对于一般隐患和较大隐患，应制定整改计划，明确整改期限、责任人和整改措施，确保按期完成整改。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对于存在严重安全隐患且无法立即整改的企业，应依法依规采取停产停业整顿措施，直至隐患消除。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对于因隐患排查治理不力导致事故发生的，应依法追究相关责任人的法律责任。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隐患治理措施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https://d.book118.com/365011120023011101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2024-09-09T08:40:11.814</cp:lastPrinted>
  <dcterms:created xsi:type="dcterms:W3CDTF">2024-09-09T00:40:11Z</dcterms:created>
  <dcterms:modified xsi:type="dcterms:W3CDTF">2024-09-09T00:40:13Z</dcterms:modified>
</cp:coreProperties>
</file>