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29D1E0E-107C-4A8C-84D9-D0E0B1E4029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F7FEF-A6C6-418D-A786-3E5995D65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EC083-EBA1-4BAF-8F20-70D3559E6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98E41-D811-4859-B653-BBCD28ECF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E8EC1-888F-4D41-84B0-EC08C7E5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EA6B6E-2FED-4AC5-9DC5-17F74DC80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5D5AB9-5AB2-40CE-95F7-A608C0720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508856-6945-409E-8AEC-0603856CF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5DECD-6A05-4818-B683-659E2F1CE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7CC79-9CBB-40DC-9038-E278826E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21683-AB73-4C27-ABCB-E5C795C81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18747-6E10-4746-8FF6-306692C96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9B98B23-0510-4847-8C3F-AFC05AE119D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84757D8-8EC1-4CC1-838B-FF808C33EF0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1124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焊接技术培训为您拓展职场新天地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焊接技术的起源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焊接技术的应用领域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焊接技术的种类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焊接技术的关键要素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焊接技术的发展趋势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焊接技术的未来展望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焊接技术的起源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史前时代的焊接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人类最早的焊接技术是使用火焰将金属加热至熔点后再连接在一起。这种技术在史前时代就已经被广泛应用，例如青铜时代的铜器制作。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工业革命与焊接技术的发展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19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世纪的工业化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快速发展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随着工业革命的兴起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应用范围扩大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精密度更高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适用于高要求的领域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现代焊接技术的奠基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电弧焊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提高了工作效率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降低了生产成本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未来焊接技术的展望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科技的不断进步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自动化和智能化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新材料的出现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挑战和机遇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提高生产效率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自动化生产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减少人工操作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智能化设备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焊接技术的应用领域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建筑行业中的焊接应用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在建筑行业中，焊接技术扮演着连接结构的重要角色。大型钢结构的焊接工艺应用广泛，保证建筑物的牢固稳定。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汽车制造业中的焊接应用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保证车身整体强度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车身焊接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影响汽车的品质和安全性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发动机焊接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航空航天领域中的焊接应用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需要高品质的焊接工艺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挑战性的耐高温、耐腐蚀要求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特殊要求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表面贴装技术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常见的焊接方式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提高电路板集成度和稳定性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电子行业中的焊接应用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微小焊点连接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要求高精度的焊接技术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焊接技术在各行业中应用广泛，确保结构连接牢固，同时提升产品质量和安全性。不同行业对焊接工艺的要求各有不同，需要专业技术和高标准的执行。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焊接技术的种类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电弧焊接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电弧焊接是常见的焊接方式，通过电弧熔化金属将工件连接在一起。电弧焊接包括手工电弧焊、气体保护焊等多种形式，适用于不同材料和厚度的焊接。这种焊接技术已被广泛应用于制造业和建筑业中。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激光焊接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激光焊接具有极高的焊接精度，适用于精密零件的连接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高精度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激光焊接作业速度快，提高工作效率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高速度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激光焊接过程中热受限区域小，减少变形影响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小变形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激光焊接技术在航空航天、电子、汽车等领域得到广泛应用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广泛应用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操作简便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焊锡焊接操作简单，适合初学者学习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成本低廉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焊锡焊接所需设备和材料成本低廉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精细连接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焊锡焊接可实现精细的连接，适用于微小零件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焊锡焊接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电子元器件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焊锡焊接适用于电子元器件的连接和维修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爆炸焊接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爆炸焊接能够实现对接面积较大的焊接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高效连接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爆炸焊接在某些特殊场合有独特的应用效果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特殊应用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爆炸焊接连接强度高，适用于承受大压力的部件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强度可靠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https://d.book118.com/365011240014011130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焊接技术培训为您拓展职场新天地</vt:lpstr>
      <vt:lpstr>目录</vt:lpstr>
      <vt:lpstr>第1章 焊接技术的起源</vt:lpstr>
      <vt:lpstr> </vt:lpstr>
      <vt:lpstr>工业革命与焊接技术的发展</vt:lpstr>
      <vt:lpstr>现代焊接技术的奠基</vt:lpstr>
      <vt:lpstr>未来焊接技术的展望</vt:lpstr>
      <vt:lpstr>未来展望</vt:lpstr>
      <vt:lpstr>第2章 焊接技术的应用领域</vt:lpstr>
      <vt:lpstr> </vt:lpstr>
      <vt:lpstr>汽车制造业中的焊接应用</vt:lpstr>
      <vt:lpstr>航空航天领域中的焊接应用</vt:lpstr>
      <vt:lpstr>电子行业中的焊接应用</vt:lpstr>
      <vt:lpstr>总结</vt:lpstr>
      <vt:lpstr>第3章 焊接技术的种类</vt:lpstr>
      <vt:lpstr> </vt:lpstr>
      <vt:lpstr>激光焊接</vt:lpstr>
      <vt:lpstr>焊锡焊接</vt:lpstr>
      <vt:lpstr>爆炸焊接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2024-09-29T14:48:45.421</cp:lastPrinted>
  <dcterms:created xsi:type="dcterms:W3CDTF">2024-09-29T06:48:45Z</dcterms:created>
  <dcterms:modified xsi:type="dcterms:W3CDTF">2024-09-29T06:48:47Z</dcterms:modified>
</cp:coreProperties>
</file>