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10E066-CE47-4AF4-89D7-28CCF2D15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4F371-3FF6-4E63-9565-A22265F81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1FCB0C-612B-4E62-91B3-4DD99850F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D1BE24-175E-41B6-B055-F043F88F2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4127AB-0BCD-45BC-BEB7-11F20423DB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9544DA-DE56-4902-98FF-9963DF2E2B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8E8DCB-A44C-4C9F-822F-AA8109D8D4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A4125-86FB-42E5-B152-B78600CC19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FEE375-C1C2-47EE-935E-B22D802BA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3C245-016A-45B9-981C-DA87744A5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C29BE-D865-47E1-8806-BFAA31BAB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20232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液氯安全培训</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液氯基础知识</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液氯生产与储存安全要求</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液氯运输与使用安全注意事项</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液氯安全培训计划与实施方案</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液氯基础知识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66" r="1776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液氯是一种无色、透明的液体，具有强烈的刺激性气味。</a:t>
            </a:r>
            <a:endParaRPr lang="en-US" sz="1100"/>
          </a:p>
        </p:txBody>
      </p:sp>
      <p:sp>
        <p:nvSpPr>
          <p:cNvPr id="4" name="AutoShape 4"/>
          <p:cNvSpPr/>
          <p:nvPr/>
        </p:nvSpPr>
        <p:spPr>
          <a:xfrm>
            <a:off x="623610" y="3270075"/>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液氯的密度大于空气，且不溶于水。</a:t>
            </a:r>
            <a:endParaRPr lang="en-US" sz="1100"/>
          </a:p>
        </p:txBody>
      </p:sp>
      <p:sp>
        <p:nvSpPr>
          <p:cNvPr id="5" name="AutoShape 5"/>
          <p:cNvSpPr/>
          <p:nvPr/>
        </p:nvSpPr>
        <p:spPr>
          <a:xfrm>
            <a:off x="623610" y="4650890"/>
            <a:ext cx="4876800" cy="134112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液氯的沸点较低，容易挥发。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液氯的物理性质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250" r="162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液氯是一种强氧化剂，能够与多种物质发生化学反应。</a:t>
            </a:r>
          </a:p>
        </p:txBody>
      </p:sp>
      <p:pic>
        <p:nvPicPr>
          <p:cNvPr id="5" name="Picture 5"/>
          <p:cNvPicPr>
            <a:picLocks noChangeAspect="1"/>
          </p:cNvPicPr>
          <p:nvPr/>
        </p:nvPicPr>
        <p:blipFill>
          <a:blip r:embed="rId4"/>
          <a:srcRect l="15792" r="15792"/>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在一定条件下，液氯可以与某些物质发生爆炸性反应。</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液氯对金属和非金属材料都有腐蚀作用。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液氯的化学性质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液氯在运输和储存过程中，如果发生泄漏或事故，会对人体和环境造成危害。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液氯泄漏会导致空气中氯气浓度升高，引起人员中毒和环境污染。</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液氯是一种重要的化工原料，广泛应用于医药、农药、染料等行业。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液氯的用途与危害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液氯生产与储存安全要求</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了解并掌握液氯生产工艺流程及安全操作规程是保障安全生产的重要前提。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液氯生产工艺流程需严格按照操作规程进行，确保设备运行稳定、安全，防止泄漏等事故发生。操作人员需经过专业培训，熟悉工艺流程和安全操作规程，了解应急处理措施。</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液氯生产工艺流程及安全操作规程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液氯储存设施的设计与建设规范是保障储存安全的基础。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储存设施应符合国家及行业相关标准，具备通风、防晒、防雨、防火等安全措施，并设置泄漏报警装置。储存容器需定期检查和维护，确保其正常运转。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液氯储存设施设计与建设规范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掌握应急处理措施是应对液氯泄漏事故的关键。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发生泄漏时，应立即停车并切断电源，迅速关闭储罐阀门，防止泄漏扩大。同时启动应急处理程序，通知相关部门和消防救援队伍赶到现场进行处置。人员应佩戴防护用品，避免直接接触泄漏物。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液氯泄漏应急处理措施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液氯运输与使用安全注意事项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https://d.book118.com/365020232121011100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2024-09-08T04:43:57.902</cp:lastPrinted>
  <dcterms:created xsi:type="dcterms:W3CDTF">2024-09-07T20:43:57Z</dcterms:created>
  <dcterms:modified xsi:type="dcterms:W3CDTF">2024-09-07T20:43:59Z</dcterms:modified>
</cp:coreProperties>
</file>