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476C2-9272-45DC-8704-2FBF2BDED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5D92-4BFD-4233-A028-35175A437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1DB8E-032B-4784-8EC4-0CFC2232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9AF63-CB3B-444B-A9B2-50E6363D3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54D6D-FEC6-43E0-80BB-A5A6058D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16D28-249E-4A12-BBAF-5282C3338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B1455-864C-471E-B764-6541F1E4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2C9ED-B2B1-4720-99D7-81EDC3CEC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7F071-2EAB-40C5-8896-690C3E4FA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5054D-1094-4038-8CA6-2C361D01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7192C-64BA-41E3-B542-C36835B0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2120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校内安全定期检查制度危房报告制度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校内安全定期检查制度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危房报告制度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实施和监督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80" b="8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随着教育事业的不断发展，校园规模不断扩大，学生数量增多，校园安全问题也日益突出。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危房的存在是校园安全的重大隐患，为了保障师生的生命财产安全，必须建立有效的危房管理制度。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确保校内建筑物的安全，预防安全事故的发生。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及时发现和处理危房问题，保障师生的生命安全。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提高校园安全管理水平，促进学校的稳定发展。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校内安全定期检查制度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校园建筑结构安全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校园环境安全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检查范围和内容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检查校园内建筑物的结构稳定性，包括墙体、梁、柱等部位是否有裂缝、变形等现象。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检查校园内的电气线路是否老化、裸露，以及是否存在超载、短路等安全隐患。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检查消防通道、灭火器、烟雾报警器等消防设施是否完好、有效。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检查校园内的道路、台阶、栏杆等设施是否安全，是否存在滑倒、绊倒等隐患。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检查时间和周期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每学期至少进行一次全面检查，时间安排在学期末或开学前。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日常巡查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每天安排专人对校园进行巡查，特别是对重点区域和设施进行定期检查。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https://d.book118.com/365021200300011123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2024-09-27T16:36:42.195</cp:lastPrinted>
  <dcterms:created xsi:type="dcterms:W3CDTF">2024-09-27T08:36:42Z</dcterms:created>
  <dcterms:modified xsi:type="dcterms:W3CDTF">2024-09-27T08:36:44Z</dcterms:modified>
</cp:coreProperties>
</file>