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x" ContentType="application/vnd.openxmlformats-officedocument.spreadsheetml.sheet"/>
  <Default Extension="bin" ContentType="application/vnd.openxmlformats-officedocument.oleObjec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906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488.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autoTitleDeleted val="1"/>
    <c:plotArea>
      <c:radarChart>
        <c:radarStyle val="filled"/>
        <c:varyColors val="0"/>
        <c:ser>
          <c:idx val="0"/>
          <c:order val="0"/>
          <c:tx>
            <c:strRef>
              <c:f>Sheet1!$B$1</c:f>
              <c:strCache>
                <c:ptCount val="1"/>
                <c:pt idx="0">
                  <c:v>评分</c:v>
                </c:pt>
              </c:strCache>
            </c:strRef>
          </c:tx>
          <c:spPr>
            <a:noFill/>
            <a:ln w="31750">
              <a:solidFill>
                <a:schemeClr val="accent6"/>
              </a:solidFill>
            </a:ln>
          </c:spPr>
          <c:cat>
            <c:strRef>
              <c:f>Sheet1!$A$2:$A$8</c:f>
              <c:strCache>
                <c:ptCount val="7"/>
                <c:pt idx="0">
                  <c:v>销售
漏斗</c:v>
                </c:pt>
                <c:pt idx="1">
                  <c:v>销售
流程</c:v>
                </c:pt>
                <c:pt idx="2">
                  <c:v>市场
营销</c:v>
                </c:pt>
                <c:pt idx="3">
                  <c:v>增值
服务</c:v>
                </c:pt>
                <c:pt idx="4">
                  <c:v>客户关
系管理</c:v>
                </c:pt>
                <c:pt idx="5">
                  <c:v>大客户</c:v>
                </c:pt>
                <c:pt idx="6">
                  <c:v>人员
管理</c:v>
                </c:pt>
              </c:strCache>
            </c:strRef>
          </c:cat>
          <c:val>
            <c:numRef>
              <c:f>Sheet1!$B$2:$B$8</c:f>
              <c:numCache>
                <c:formatCode>0</c:formatCode>
                <c:ptCount val="7"/>
                <c:pt idx="0">
                  <c:v>33.3333333333333</c:v>
                </c:pt>
                <c:pt idx="1">
                  <c:v>50</c:v>
                </c:pt>
                <c:pt idx="2">
                  <c:v>42.8571428571428</c:v>
                </c:pt>
                <c:pt idx="3">
                  <c:v>50</c:v>
                </c:pt>
                <c:pt idx="4">
                  <c:v>33.3333333333333</c:v>
                </c:pt>
                <c:pt idx="5">
                  <c:v>70</c:v>
                </c:pt>
                <c:pt idx="6">
                  <c:v>60</c:v>
                </c:pt>
              </c:numCache>
            </c:numRef>
          </c:val>
        </c:ser>
        <c:ser>
          <c:idx val="1"/>
          <c:order val="1"/>
          <c:tx>
            <c:strRef>
              <c:f>Sheet1!$C$1</c:f>
              <c:strCache>
                <c:ptCount val="1"/>
                <c:pt idx="0">
                  <c:v>20</c:v>
                </c:pt>
              </c:strCache>
            </c:strRef>
          </c:tx>
          <c:spPr>
            <a:solidFill>
              <a:srgbClr val="FFFFFF">
                <a:lumMod val="50000"/>
                <a:alpha val="30000"/>
              </a:srgbClr>
            </a:solidFill>
            <a:ln>
              <a:solidFill>
                <a:srgbClr val="FFFFFF">
                  <a:lumMod val="50000"/>
                </a:srgbClr>
              </a:solidFill>
              <a:prstDash val="sysDot"/>
            </a:ln>
          </c:spPr>
          <c:cat>
            <c:strRef>
              <c:f>Sheet1!$A$2:$A$8</c:f>
              <c:strCache>
                <c:ptCount val="7"/>
                <c:pt idx="0">
                  <c:v>销售
漏斗</c:v>
                </c:pt>
                <c:pt idx="1">
                  <c:v>销售
流程</c:v>
                </c:pt>
                <c:pt idx="2">
                  <c:v>市场
营销</c:v>
                </c:pt>
                <c:pt idx="3">
                  <c:v>增值
服务</c:v>
                </c:pt>
                <c:pt idx="4">
                  <c:v>客户关
系管理</c:v>
                </c:pt>
                <c:pt idx="5">
                  <c:v>大客户</c:v>
                </c:pt>
                <c:pt idx="6">
                  <c:v>人员
管理</c:v>
                </c:pt>
              </c:strCache>
            </c:strRef>
          </c:cat>
          <c:val>
            <c:numRef>
              <c:f>Sheet1!$C$2:$C$8</c:f>
              <c:numCache>
                <c:formatCode>G/通用格式</c:formatCode>
                <c:ptCount val="7"/>
                <c:pt idx="0">
                  <c:v>20</c:v>
                </c:pt>
                <c:pt idx="1">
                  <c:v>20</c:v>
                </c:pt>
                <c:pt idx="2">
                  <c:v>20</c:v>
                </c:pt>
                <c:pt idx="3">
                  <c:v>20</c:v>
                </c:pt>
                <c:pt idx="4">
                  <c:v>20</c:v>
                </c:pt>
                <c:pt idx="5">
                  <c:v>20</c:v>
                </c:pt>
                <c:pt idx="6">
                  <c:v>20</c:v>
                </c:pt>
              </c:numCache>
            </c:numRef>
          </c:val>
        </c:ser>
        <c:ser>
          <c:idx val="2"/>
          <c:order val="2"/>
          <c:tx>
            <c:strRef>
              <c:f>Sheet1!$D$1</c:f>
              <c:strCache>
                <c:ptCount val="1"/>
                <c:pt idx="0">
                  <c:v>40</c:v>
                </c:pt>
              </c:strCache>
            </c:strRef>
          </c:tx>
          <c:spPr>
            <a:solidFill>
              <a:srgbClr val="FFFFFF">
                <a:lumMod val="50000"/>
                <a:alpha val="25000"/>
              </a:srgbClr>
            </a:solidFill>
            <a:ln>
              <a:solidFill>
                <a:srgbClr val="FFFFFF">
                  <a:lumMod val="50000"/>
                </a:srgbClr>
              </a:solidFill>
              <a:prstDash val="sysDot"/>
            </a:ln>
          </c:spPr>
          <c:cat>
            <c:strRef>
              <c:f>Sheet1!$A$2:$A$8</c:f>
              <c:strCache>
                <c:ptCount val="7"/>
                <c:pt idx="0">
                  <c:v>销售
漏斗</c:v>
                </c:pt>
                <c:pt idx="1">
                  <c:v>销售
流程</c:v>
                </c:pt>
                <c:pt idx="2">
                  <c:v>市场
营销</c:v>
                </c:pt>
                <c:pt idx="3">
                  <c:v>增值
服务</c:v>
                </c:pt>
                <c:pt idx="4">
                  <c:v>客户关
系管理</c:v>
                </c:pt>
                <c:pt idx="5">
                  <c:v>大客户</c:v>
                </c:pt>
                <c:pt idx="6">
                  <c:v>人员
管理</c:v>
                </c:pt>
              </c:strCache>
            </c:strRef>
          </c:cat>
          <c:val>
            <c:numRef>
              <c:f>Sheet1!$D$2:$D$8</c:f>
              <c:numCache>
                <c:formatCode>G/通用格式</c:formatCode>
                <c:ptCount val="7"/>
                <c:pt idx="0">
                  <c:v>40</c:v>
                </c:pt>
                <c:pt idx="1">
                  <c:v>40</c:v>
                </c:pt>
                <c:pt idx="2">
                  <c:v>40</c:v>
                </c:pt>
                <c:pt idx="3">
                  <c:v>40</c:v>
                </c:pt>
                <c:pt idx="4">
                  <c:v>40</c:v>
                </c:pt>
                <c:pt idx="5">
                  <c:v>40</c:v>
                </c:pt>
                <c:pt idx="6">
                  <c:v>40</c:v>
                </c:pt>
              </c:numCache>
            </c:numRef>
          </c:val>
        </c:ser>
        <c:ser>
          <c:idx val="3"/>
          <c:order val="3"/>
          <c:tx>
            <c:strRef>
              <c:f>Sheet1!$E$1</c:f>
              <c:strCache>
                <c:ptCount val="1"/>
                <c:pt idx="0">
                  <c:v>60</c:v>
                </c:pt>
              </c:strCache>
            </c:strRef>
          </c:tx>
          <c:spPr>
            <a:solidFill>
              <a:srgbClr val="FFFFFF">
                <a:lumMod val="50000"/>
                <a:alpha val="20000"/>
              </a:srgbClr>
            </a:solidFill>
            <a:ln>
              <a:solidFill>
                <a:srgbClr val="FFFFFF">
                  <a:lumMod val="50000"/>
                </a:srgbClr>
              </a:solidFill>
              <a:prstDash val="sysDot"/>
            </a:ln>
          </c:spPr>
          <c:cat>
            <c:strRef>
              <c:f>Sheet1!$A$2:$A$8</c:f>
              <c:strCache>
                <c:ptCount val="7"/>
                <c:pt idx="0">
                  <c:v>销售
漏斗</c:v>
                </c:pt>
                <c:pt idx="1">
                  <c:v>销售
流程</c:v>
                </c:pt>
                <c:pt idx="2">
                  <c:v>市场
营销</c:v>
                </c:pt>
                <c:pt idx="3">
                  <c:v>增值
服务</c:v>
                </c:pt>
                <c:pt idx="4">
                  <c:v>客户关
系管理</c:v>
                </c:pt>
                <c:pt idx="5">
                  <c:v>大客户</c:v>
                </c:pt>
                <c:pt idx="6">
                  <c:v>人员
管理</c:v>
                </c:pt>
              </c:strCache>
            </c:strRef>
          </c:cat>
          <c:val>
            <c:numRef>
              <c:f>Sheet1!$E$2:$E$8</c:f>
              <c:numCache>
                <c:formatCode>G/通用格式</c:formatCode>
                <c:ptCount val="7"/>
                <c:pt idx="0">
                  <c:v>60</c:v>
                </c:pt>
                <c:pt idx="1">
                  <c:v>60</c:v>
                </c:pt>
                <c:pt idx="2">
                  <c:v>60</c:v>
                </c:pt>
                <c:pt idx="3">
                  <c:v>60</c:v>
                </c:pt>
                <c:pt idx="4">
                  <c:v>60</c:v>
                </c:pt>
                <c:pt idx="5">
                  <c:v>60</c:v>
                </c:pt>
                <c:pt idx="6">
                  <c:v>60</c:v>
                </c:pt>
              </c:numCache>
            </c:numRef>
          </c:val>
        </c:ser>
        <c:ser>
          <c:idx val="4"/>
          <c:order val="4"/>
          <c:tx>
            <c:strRef>
              <c:f>Sheet1!$F$1</c:f>
              <c:strCache>
                <c:ptCount val="1"/>
                <c:pt idx="0">
                  <c:v>80</c:v>
                </c:pt>
              </c:strCache>
            </c:strRef>
          </c:tx>
          <c:spPr>
            <a:solidFill>
              <a:srgbClr val="FFFFFF">
                <a:lumMod val="50000"/>
                <a:alpha val="10000"/>
              </a:srgbClr>
            </a:solidFill>
            <a:ln>
              <a:solidFill>
                <a:schemeClr val="bg1">
                  <a:lumMod val="50000"/>
                </a:schemeClr>
              </a:solidFill>
              <a:prstDash val="sysDot"/>
            </a:ln>
          </c:spPr>
          <c:cat>
            <c:strRef>
              <c:f>Sheet1!$A$2:$A$8</c:f>
              <c:strCache>
                <c:ptCount val="7"/>
                <c:pt idx="0">
                  <c:v>销售
漏斗</c:v>
                </c:pt>
                <c:pt idx="1">
                  <c:v>销售
流程</c:v>
                </c:pt>
                <c:pt idx="2">
                  <c:v>市场
营销</c:v>
                </c:pt>
                <c:pt idx="3">
                  <c:v>增值
服务</c:v>
                </c:pt>
                <c:pt idx="4">
                  <c:v>客户关
系管理</c:v>
                </c:pt>
                <c:pt idx="5">
                  <c:v>大客户</c:v>
                </c:pt>
                <c:pt idx="6">
                  <c:v>人员
管理</c:v>
                </c:pt>
              </c:strCache>
            </c:strRef>
          </c:cat>
          <c:val>
            <c:numRef>
              <c:f>Sheet1!$F$2:$F$8</c:f>
              <c:numCache>
                <c:formatCode>G/通用格式</c:formatCode>
                <c:ptCount val="7"/>
                <c:pt idx="0">
                  <c:v>80</c:v>
                </c:pt>
                <c:pt idx="1">
                  <c:v>80</c:v>
                </c:pt>
                <c:pt idx="2">
                  <c:v>80</c:v>
                </c:pt>
                <c:pt idx="3">
                  <c:v>80</c:v>
                </c:pt>
                <c:pt idx="4">
                  <c:v>80</c:v>
                </c:pt>
                <c:pt idx="5">
                  <c:v>80</c:v>
                </c:pt>
                <c:pt idx="6">
                  <c:v>80</c:v>
                </c:pt>
              </c:numCache>
            </c:numRef>
          </c:val>
        </c:ser>
        <c:ser>
          <c:idx val="5"/>
          <c:order val="5"/>
          <c:tx>
            <c:strRef>
              <c:f>Sheet1!$G$1</c:f>
              <c:strCache>
                <c:ptCount val="1"/>
                <c:pt idx="0">
                  <c:v>100</c:v>
                </c:pt>
              </c:strCache>
            </c:strRef>
          </c:tx>
          <c:spPr>
            <a:solidFill>
              <a:srgbClr val="808080">
                <a:alpha val="5000"/>
              </a:srgbClr>
            </a:solidFill>
            <a:ln>
              <a:solidFill>
                <a:srgbClr val="FFFFFF">
                  <a:lumMod val="50000"/>
                </a:srgbClr>
              </a:solidFill>
              <a:prstDash val="solid"/>
            </a:ln>
          </c:spPr>
          <c:cat>
            <c:strRef>
              <c:f>Sheet1!$A$2:$A$8</c:f>
              <c:strCache>
                <c:ptCount val="7"/>
                <c:pt idx="0">
                  <c:v>销售
漏斗</c:v>
                </c:pt>
                <c:pt idx="1">
                  <c:v>销售
流程</c:v>
                </c:pt>
                <c:pt idx="2">
                  <c:v>市场
营销</c:v>
                </c:pt>
                <c:pt idx="3">
                  <c:v>增值
服务</c:v>
                </c:pt>
                <c:pt idx="4">
                  <c:v>客户关
系管理</c:v>
                </c:pt>
                <c:pt idx="5">
                  <c:v>大客户</c:v>
                </c:pt>
                <c:pt idx="6">
                  <c:v>人员
管理</c:v>
                </c:pt>
              </c:strCache>
            </c:strRef>
          </c:cat>
          <c:val>
            <c:numRef>
              <c:f>Sheet1!$G$2:$G$8</c:f>
              <c:numCache>
                <c:formatCode>G/通用格式</c:formatCode>
                <c:ptCount val="7"/>
                <c:pt idx="0">
                  <c:v>100</c:v>
                </c:pt>
                <c:pt idx="1">
                  <c:v>100</c:v>
                </c:pt>
                <c:pt idx="2">
                  <c:v>100</c:v>
                </c:pt>
                <c:pt idx="3">
                  <c:v>100</c:v>
                </c:pt>
                <c:pt idx="4">
                  <c:v>100</c:v>
                </c:pt>
                <c:pt idx="5">
                  <c:v>100</c:v>
                </c:pt>
                <c:pt idx="6">
                  <c:v>100</c:v>
                </c:pt>
              </c:numCache>
            </c:numRef>
          </c:val>
        </c:ser>
        <c:dLbls>
          <c:showLegendKey val="0"/>
          <c:showVal val="0"/>
          <c:showCatName val="0"/>
          <c:showSerName val="0"/>
          <c:showPercent val="0"/>
          <c:showBubbleSize val="0"/>
          <c:showLeaderLines val="0"/>
        </c:dLbls>
        <c:axId val="232113280"/>
        <c:axId val="232194432"/>
      </c:radarChart>
      <c:catAx>
        <c:axId val="232113280"/>
        <c:scaling>
          <c:orientation/>
        </c:scaling>
        <c:delete val="0"/>
        <c:axPos val="b"/>
        <c:majorGridlines/>
        <c:numFmt formatCode="dd!-mm!-yy" sourceLinked="1"/>
        <c:majorTickMark val="out"/>
        <c:minorTickMark val="none"/>
        <c:crossAx val="232194432"/>
        <c:crosses val="autoZero"/>
        <c:auto val="0"/>
        <c:lblAlgn val="ctr"/>
        <c:lblOffset/>
        <c:noMultiLvlLbl val="0"/>
      </c:catAx>
      <c:valAx>
        <c:axId val="232194432"/>
        <c:scaling>
          <c:orientation/>
          <c:max val="100"/>
        </c:scaling>
        <c:delete val="0"/>
        <c:axPos val="l"/>
        <c:numFmt formatCode="0" sourceLinked="1"/>
        <c:majorTickMark val="in"/>
        <c:minorTickMark val="in"/>
        <c:txPr>
          <a:bodyPr/>
          <a:p>
            <a:pPr>
              <a:defRPr sz="800" smtId="4294967295">
                <a:latin typeface="+mj-lt"/>
              </a:defRPr>
            </a:pPr>
            <a:endParaRPr sz="800" smtId="4294967295">
              <a:latin typeface="+mj-lt"/>
            </a:endParaRPr>
          </a:p>
        </c:txPr>
        <c:crossAx val="232113280"/>
        <c:crosses val="autoZero"/>
        <c:crossBetween val="between"/>
        <c:majorUnit val="20"/>
      </c:valAx>
    </c:plotArea>
    <c:plotVisOnly val="1"/>
    <c:dispBlanksAs/>
    <c:showDLblsOverMax val="1"/>
  </c:chart>
  <c:txPr>
    <a:bodyPr/>
    <a:p>
      <a:pPr>
        <a:defRPr sz="1200" smtId="4294967295">
          <a:latin typeface="黑体" pitchFamily="49" charset="-122"/>
          <a:ea typeface="黑体" pitchFamily="49" charset="-122"/>
        </a:defRPr>
      </a:pPr>
      <a:endParaRPr sz="1200" smtId="4294967295">
        <a:latin typeface="黑体" pitchFamily="49" charset="-122"/>
        <a:ea typeface="黑体" pitchFamily="49" charset="-122"/>
      </a:endParaRPr>
    </a:p>
  </c:txPr>
  <c:externalData r:id="rId1"/>
</c:chartSpace>
</file>

<file path=ppt/drawings/_rels/vmlDrawing1.vml.rels>&#65279;<?xml version="1.0" encoding="utf-8" standalone="yes"?><Relationships xmlns="http://schemas.openxmlformats.org/package/2006/relationships"><Relationship Id="rId1" Type="http://schemas.openxmlformats.org/officeDocument/2006/relationships/image" Target="../media/image1.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7.emf" /><Relationship Id="rId2" Type="http://schemas.openxmlformats.org/officeDocument/2006/relationships/image" Target="../media/image12.emf" /><Relationship Id="rId3" Type="http://schemas.openxmlformats.org/officeDocument/2006/relationships/image" Target="../media/image13.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7.emf" /><Relationship Id="rId2" Type="http://schemas.openxmlformats.org/officeDocument/2006/relationships/image" Target="../media/image15.emf" /><Relationship Id="rId3" Type="http://schemas.openxmlformats.org/officeDocument/2006/relationships/image" Target="../media/image16.emf" /><Relationship Id="rId4" Type="http://schemas.openxmlformats.org/officeDocument/2006/relationships/image" Target="../media/image17.emf" /><Relationship Id="rId5" Type="http://schemas.openxmlformats.org/officeDocument/2006/relationships/image" Target="../media/image18.emf" /><Relationship Id="rId6" Type="http://schemas.openxmlformats.org/officeDocument/2006/relationships/image" Target="../media/image19.e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11.vml.rels>&#65279;<?xml version="1.0" encoding="utf-8" standalone="yes"?><Relationships xmlns="http://schemas.openxmlformats.org/package/2006/relationships"><Relationship Id="rId1" Type="http://schemas.openxmlformats.org/officeDocument/2006/relationships/image" Target="../media/image7.emf" /><Relationship Id="rId2" Type="http://schemas.openxmlformats.org/officeDocument/2006/relationships/image" Target="../media/image20.emf" /><Relationship Id="rId3" Type="http://schemas.openxmlformats.org/officeDocument/2006/relationships/image" Target="../media/image21.emf" /><Relationship Id="rId4" Type="http://schemas.openxmlformats.org/officeDocument/2006/relationships/image" Target="../media/image22.emf" /></Relationships>
</file>

<file path=ppt/drawings/_rels/vmlDrawing12.vml.rels>&#65279;<?xml version="1.0" encoding="utf-8" standalone="yes"?><Relationships xmlns="http://schemas.openxmlformats.org/package/2006/relationships"><Relationship Id="rId1" Type="http://schemas.openxmlformats.org/officeDocument/2006/relationships/image" Target="../media/image7.emf" /><Relationship Id="rId2" Type="http://schemas.openxmlformats.org/officeDocument/2006/relationships/image" Target="../media/image23.emf" /><Relationship Id="rId3" Type="http://schemas.openxmlformats.org/officeDocument/2006/relationships/image" Target="../media/image24.emf" /><Relationship Id="rId4" Type="http://schemas.openxmlformats.org/officeDocument/2006/relationships/image" Target="../media/image25.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oleObject" Target="../embeddings/oleObject2.bin" TargetMode="Internal" /><Relationship Id="rId2" Type="http://schemas.openxmlformats.org/officeDocument/2006/relationships/image" Target="../media/image1.emf" /><Relationship Id="rId3" Type="http://schemas.openxmlformats.org/officeDocument/2006/relationships/image" Target="../media/image2.jpeg" /><Relationship Id="rId4" Type="http://schemas.openxmlformats.org/officeDocument/2006/relationships/image" Target="../media/image3.emf" /><Relationship Id="rId5" Type="http://schemas.openxmlformats.org/officeDocument/2006/relationships/vmlDrawing" Target="../drawings/vmlDrawing1.v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DBFDE0-AD68-4D1B-86FE-4B8E7313B9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18A8F9-23B8-4FBC-8DB8-FF4051209C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876BE3-D943-404D-A62E-EAA364F5E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EF8711-7543-4613-8FE7-062EE406FB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14239D-B214-4D10-8834-DA666EF8C9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6A71E7-329C-4E93-8231-E2BBEFF4DB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7D5F91-CDAC-4312-87AD-BAD864EA41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4DA29B-91C1-4B40-9AEF-F35947B3DE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8CF623-0EB3-4FB0-A1AA-FFCCFFD96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3481AC-4806-4128-AADE-F1E1381F9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872D5D-F28D-4B4E-8509-705E353787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Title Slide">
    <p:spTree>
      <p:nvGrpSpPr>
        <p:cNvPr id="1" name=""/>
        <p:cNvGrpSpPr/>
        <p:nvPr/>
      </p:nvGrpSpPr>
      <p:grpSpPr>
        <a:xfrm>
          <a:off x="0" y="0"/>
          <a:ext cx="0" cy="0"/>
        </a:xfrm>
      </p:grpSpPr>
      <p:graphicFrame>
        <p:nvGraphicFramePr>
          <p:cNvPr id="13" name="Object 12"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38" name="think-cell Slide" r:id="rId1" imgW="360" imgH="360" progId="TCLayout.ActiveDocument.1">
                  <p:embed/>
                </p:oleObj>
              </mc:Choice>
              <mc:Fallback>
                <p:oleObj name="think-cell Slide" r:id="rId1" imgW="360" imgH="360" progId="TCLayout.ActiveDocument.1">
                  <p:embed/>
                  <p:pic>
                    <p:nvPicPr>
                      <p:cNvPr id="0" name="OLE substitute image"/>
                      <p:cNvPicPr/>
                      <p:nvPr/>
                    </p:nvPicPr>
                    <p:blipFill>
                      <a:blip r:embed="rId2"/>
                      <a:stretch>
                        <a:fillRect/>
                      </a:stretch>
                    </p:blipFill>
                    <p:spPr>
                      <a:xfrm>
                        <a:off x="1587" y="1588"/>
                        <a:ext cx="1587" cy="1587"/>
                      </a:xfrm>
                      <a:prstGeom prst="rect">
                        <a:avLst/>
                      </a:prstGeom>
                      <a:noFill/>
                    </p:spPr>
                  </p:pic>
                </p:oleObj>
              </mc:Fallback>
            </mc:AlternateContent>
          </a:graphicData>
        </a:graphic>
      </p:graphicFrame>
      <p:sp>
        <p:nvSpPr>
          <p:cNvPr id="9" name="Title 4"/>
          <p:cNvSpPr>
            <a:spLocks noGrp="1"/>
          </p:cNvSpPr>
          <p:nvPr>
            <p:ph type="ctrTitle"/>
          </p:nvPr>
        </p:nvSpPr>
        <p:spPr>
          <a:xfrm>
            <a:off x="500461" y="2107096"/>
            <a:ext cx="8923998" cy="1417154"/>
          </a:xfrm>
        </p:spPr>
        <p:txBody>
          <a:bodyPr lIns="90000" tIns="90000" rIns="90000" bIns="90000"/>
          <a:lstStyle>
            <a:lvl1pPr>
              <a:defRPr sz="2800" b="1">
                <a:solidFill>
                  <a:srgbClr val="4D4D4D"/>
                </a:solidFill>
              </a:defRPr>
            </a:lvl1pPr>
          </a:lstStyle>
          <a:p>
            <a:r>
              <a:rPr lang="en-US" smtClean="0"/>
              <a:t>Click to edit Master title style</a:t>
            </a:r>
            <a:endParaRPr lang="en-US"/>
          </a:p>
        </p:txBody>
      </p:sp>
      <p:sp>
        <p:nvSpPr>
          <p:cNvPr id="8" name="Subtitle 7"/>
          <p:cNvSpPr>
            <a:spLocks noGrp="1" noChangeArrowheads="1"/>
          </p:cNvSpPr>
          <p:nvPr>
            <p:ph type="subTitle" idx="1"/>
          </p:nvPr>
        </p:nvSpPr>
        <p:spPr>
          <a:xfrm>
            <a:off x="500461" y="3722689"/>
            <a:ext cx="8923998" cy="379413"/>
          </a:xfrm>
          <a:prstGeom prst="rect">
            <a:avLst/>
          </a:prstGeom>
        </p:spPr>
        <p:txBody>
          <a:bodyPr lIns="91440" tIns="0" rIns="91440" anchor="t" anchorCtr="0"/>
          <a:lstStyle>
            <a:lvl1pPr>
              <a:defRPr sz="2400" b="0" noProof="1">
                <a:solidFill>
                  <a:schemeClr val="accent5"/>
                </a:solidFill>
              </a:defRPr>
            </a:lvl1pPr>
          </a:lstStyle>
          <a:p>
            <a:r>
              <a:rPr lang="en-US" noProof="1" smtClean="0"/>
              <a:t>Click to edit Master subtitle style</a:t>
            </a:r>
            <a:endParaRPr lang="en-US" noProof="1"/>
          </a:p>
        </p:txBody>
      </p:sp>
      <p:pic>
        <p:nvPicPr>
          <p:cNvPr id="10" name="Picture 9" descr="LOGOTYPE_quadri_jpg.jpg"/>
          <p:cNvPicPr>
            <a:picLocks noChangeAspect="1"/>
          </p:cNvPicPr>
          <p:nvPr userDrawn="1"/>
        </p:nvPicPr>
        <p:blipFill>
          <a:blip r:embed="rId3"/>
          <a:stretch>
            <a:fillRect/>
          </a:stretch>
        </p:blipFill>
        <p:spPr>
          <a:xfrm>
            <a:off x="8109589" y="462579"/>
            <a:ext cx="1271838" cy="1271838"/>
          </a:xfrm>
          <a:prstGeom prst="rect">
            <a:avLst/>
          </a:prstGeom>
        </p:spPr>
      </p:pic>
      <p:pic>
        <p:nvPicPr>
          <p:cNvPr id="11" name="Picture 149" descr="BCG_Monogram_RGB"/>
          <p:cNvPicPr>
            <a:picLocks noChangeAspect="1" noChangeArrowheads="1"/>
          </p:cNvPicPr>
          <p:nvPr userDrawn="1"/>
        </p:nvPicPr>
        <p:blipFill>
          <a:blip r:embed="rId4"/>
          <a:stretch>
            <a:fillRect/>
          </a:stretch>
        </p:blipFill>
        <p:spPr bwMode="auto">
          <a:xfrm>
            <a:off x="6609900" y="830794"/>
            <a:ext cx="1235525" cy="520221"/>
          </a:xfrm>
          <a:prstGeom prst="rect">
            <a:avLst/>
          </a:prstGeom>
          <a:noFill/>
          <a:ln>
            <a:noFill/>
          </a:ln>
        </p:spPr>
      </p:pic>
      <p:sp>
        <p:nvSpPr>
          <p:cNvPr id="12" name="Rectangle 11"/>
          <p:cNvSpPr/>
          <p:nvPr userDrawn="1"/>
        </p:nvSpPr>
        <p:spPr bwMode="auto">
          <a:xfrm>
            <a:off x="3174" y="4521200"/>
            <a:ext cx="9890126" cy="2336800"/>
          </a:xfrm>
          <a:prstGeom prst="rect">
            <a:avLst/>
          </a:prstGeom>
          <a:solidFill>
            <a:srgbClr val="F7B100"/>
          </a:solidFill>
          <a:ln w="9525" cap="flat" cmpd="sng" algn="ctr">
            <a:solidFill>
              <a:srgbClr val="F7B1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vmlDrawing" Target="../drawings/vmlDrawing2.v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oleObject" Target="../embeddings/oleObject1.bin" TargetMode="Internal" /><Relationship Id="rId7" Type="http://schemas.openxmlformats.org/officeDocument/2006/relationships/image" Target="../media/image4.emf" /><Relationship Id="rId8" Type="http://schemas.openxmlformats.org/officeDocument/2006/relationships/image" Target="../media/image5.png" /><Relationship Id="rId9" Type="http://schemas.openxmlformats.org/officeDocument/2006/relationships/image" Target="../media/image6.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bg1"/>
        </a:solidFill>
        <a:effectLst/>
      </p:bgPr>
    </p:bg>
    <p:spTree>
      <p:nvGrpSpPr>
        <p:cNvPr id="1" name=""/>
        <p:cNvGrpSpPr/>
        <p:nvPr/>
      </p:nvGrpSpPr>
      <p:grpSpPr>
        <a:xfrm>
          <a:off x="0" y="0"/>
          <a:ext cx="0" cy="0"/>
        </a:xfrm>
      </p:grpSpPr>
      <p:graphicFrame>
        <p:nvGraphicFramePr>
          <p:cNvPr id="15" name="Object 14" hidden="1"/>
          <p:cNvGraphicFramePr>
            <a:graphicFrameLocks noChangeAspect="1"/>
          </p:cNvGraphicFramePr>
          <p:nvPr/>
        </p:nvGraphicFramePr>
        <p:xfrm>
          <a:off x="0" y="0"/>
          <a:ext cx="158750" cy="158750"/>
        </p:xfrm>
        <a:graphic>
          <a:graphicData uri="http://schemas.openxmlformats.org/presentationml/2006/ole">
            <mc:AlternateContent>
              <mc:Choice xmlns:v="urn:schemas-microsoft-com:vml" Requires="v">
                <p:oleObj spid="_x0000_s1039" name="think-cell Slide" r:id="rId6" imgW="360" imgH="360" progId="TCLayout.ActiveDocument.1">
                  <p:embed/>
                </p:oleObj>
              </mc:Choice>
              <mc:Fallback>
                <p:oleObj name="think-cell Slide" r:id="rId6" imgW="360" imgH="360" progId="TCLayout.ActiveDocument.1">
                  <p:embed/>
                  <p:pic>
                    <p:nvPicPr>
                      <p:cNvPr id="0" name="OLE substitute image"/>
                      <p:cNvPicPr/>
                      <p:nvPr/>
                    </p:nvPicPr>
                    <p:blipFill>
                      <a:blip r:embed="rId7"/>
                      <a:stretch>
                        <a:fillRect/>
                      </a:stretch>
                    </p:blipFill>
                    <p:spPr>
                      <a:xfrm>
                        <a:off x="0" y="0"/>
                        <a:ext cx="158750" cy="158750"/>
                      </a:xfrm>
                      <a:prstGeom prst="rect">
                        <a:avLst/>
                      </a:prstGeom>
                      <a:noFill/>
                    </p:spPr>
                  </p:pic>
                </p:oleObj>
              </mc:Fallback>
            </mc:AlternateContent>
          </a:graphicData>
        </a:graphic>
      </p:graphicFrame>
      <p:sp>
        <p:nvSpPr>
          <p:cNvPr id="1026" name="Rectangle 2"/>
          <p:cNvSpPr>
            <a:spLocks noGrp="1" noChangeArrowheads="1"/>
          </p:cNvSpPr>
          <p:nvPr>
            <p:ph type="title"/>
          </p:nvPr>
        </p:nvSpPr>
        <p:spPr bwMode="auto">
          <a:xfrm>
            <a:off x="457200" y="163513"/>
            <a:ext cx="8991600" cy="831850"/>
          </a:xfrm>
          <a:prstGeom prst="rect">
            <a:avLst/>
          </a:prstGeom>
          <a:noFill/>
          <a:ln w="9525" algn="ctr">
            <a:noFill/>
            <a:miter lim="800000"/>
          </a:ln>
          <a:effectLst/>
        </p:spPr>
        <p:txBody>
          <a:bodyPr vert="horz" wrap="square" lIns="0" tIns="45713" rIns="0" bIns="45713" numCol="1" anchor="b" anchorCtr="0" compatLnSpc="1">
            <a:prstTxWarp prst="textNoShape">
              <a:avLst/>
            </a:prstTxWarp>
          </a:bodyPr>
          <a:lstStyle/>
          <a:p>
            <a:pPr lvl="0"/>
            <a:r>
              <a:rPr lang="en-US" smtClean="0"/>
              <a:t>Slide title</a:t>
            </a:r>
          </a:p>
        </p:txBody>
      </p:sp>
      <p:sp>
        <p:nvSpPr>
          <p:cNvPr id="1034" name="Rectangle 10"/>
          <p:cNvSpPr>
            <a:spLocks noGrp="1" noChangeArrowheads="1"/>
          </p:cNvSpPr>
          <p:nvPr>
            <p:ph type="body" idx="1"/>
          </p:nvPr>
        </p:nvSpPr>
        <p:spPr bwMode="auto">
          <a:xfrm>
            <a:off x="457200" y="1506538"/>
            <a:ext cx="8991600" cy="4589462"/>
          </a:xfrm>
          <a:prstGeom prst="rect">
            <a:avLst/>
          </a:prstGeom>
          <a:noFill/>
          <a:ln w="9525" algn="ctr">
            <a:noFill/>
            <a:miter lim="800000"/>
          </a:ln>
          <a:effectLst/>
        </p:spPr>
        <p:txBody>
          <a:bodyPr vert="horz" wrap="square" lIns="0" tIns="0" rIns="0" bIns="0" numCol="1" anchor="t" anchorCtr="0" compatLnSpc="1">
            <a:prstTxWarp prst="textNoShape">
              <a:avLst/>
            </a:prstTxWarp>
          </a:bodyPr>
          <a:lstStyle/>
          <a:p>
            <a:pPr lvl="0"/>
            <a:r>
              <a:rPr lang="en-US" smtClean="0"/>
              <a:t>Body text</a:t>
            </a:r>
          </a:p>
          <a:p>
            <a:pPr lvl="1"/>
            <a:r>
              <a:rPr lang="en-US" smtClean="0"/>
              <a:t>First level</a:t>
            </a:r>
          </a:p>
          <a:p>
            <a:pPr lvl="2"/>
            <a:r>
              <a:rPr lang="en-US" smtClean="0"/>
              <a:t>Second level</a:t>
            </a:r>
          </a:p>
          <a:p>
            <a:pPr lvl="3"/>
            <a:r>
              <a:rPr lang="en-US" smtClean="0"/>
              <a:t>Third level</a:t>
            </a:r>
          </a:p>
          <a:p>
            <a:pPr lvl="4"/>
            <a:r>
              <a:rPr lang="en-US" smtClean="0"/>
              <a:t>Quotation level</a:t>
            </a:r>
            <a:endParaRPr lang="en-US" smtClean="0"/>
          </a:p>
        </p:txBody>
      </p:sp>
      <p:sp>
        <p:nvSpPr>
          <p:cNvPr id="1150" name="Line 126"/>
          <p:cNvSpPr>
            <a:spLocks noChangeShapeType="1"/>
          </p:cNvSpPr>
          <p:nvPr/>
        </p:nvSpPr>
        <p:spPr bwMode="auto">
          <a:xfrm flipH="1">
            <a:off x="4943475" y="6149975"/>
            <a:ext cx="0" cy="539750"/>
          </a:xfrm>
          <a:prstGeom prst="line">
            <a:avLst/>
          </a:prstGeom>
          <a:noFill/>
          <a:ln w="12700">
            <a:solidFill>
              <a:schemeClr val="tx1"/>
            </a:solidFill>
            <a:round/>
          </a:ln>
          <a:effectLst/>
        </p:spPr>
        <p:txBody>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a:p>
        </p:txBody>
      </p:sp>
      <p:sp>
        <p:nvSpPr>
          <p:cNvPr id="1151" name="Line 127"/>
          <p:cNvSpPr>
            <a:spLocks noChangeShapeType="1"/>
          </p:cNvSpPr>
          <p:nvPr/>
        </p:nvSpPr>
        <p:spPr bwMode="auto">
          <a:xfrm flipH="1">
            <a:off x="2327275" y="6149975"/>
            <a:ext cx="0" cy="539750"/>
          </a:xfrm>
          <a:prstGeom prst="line">
            <a:avLst/>
          </a:prstGeom>
          <a:noFill/>
          <a:ln w="12700">
            <a:solidFill>
              <a:schemeClr val="tx1"/>
            </a:solidFill>
            <a:round/>
          </a:ln>
          <a:effectLst/>
        </p:spPr>
        <p:txBody>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a:p>
        </p:txBody>
      </p:sp>
      <p:sp>
        <p:nvSpPr>
          <p:cNvPr id="1152" name="Line 128"/>
          <p:cNvSpPr>
            <a:spLocks noChangeShapeType="1"/>
          </p:cNvSpPr>
          <p:nvPr/>
        </p:nvSpPr>
        <p:spPr bwMode="auto">
          <a:xfrm flipH="1">
            <a:off x="8142288" y="6149975"/>
            <a:ext cx="0" cy="539750"/>
          </a:xfrm>
          <a:prstGeom prst="line">
            <a:avLst/>
          </a:prstGeom>
          <a:noFill/>
          <a:ln w="12700">
            <a:solidFill>
              <a:schemeClr val="tx1"/>
            </a:solidFill>
            <a:round/>
          </a:ln>
          <a:effectLst/>
        </p:spPr>
        <p:txBody>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a:p>
        </p:txBody>
      </p:sp>
      <p:sp>
        <p:nvSpPr>
          <p:cNvPr id="1154" name="FooterSimple"/>
          <p:cNvSpPr txBox="1">
            <a:spLocks noChangeArrowheads="1"/>
          </p:cNvSpPr>
          <p:nvPr/>
        </p:nvSpPr>
        <p:spPr bwMode="auto">
          <a:xfrm>
            <a:off x="125413" y="6700158"/>
            <a:ext cx="2478243" cy="107722"/>
          </a:xfrm>
          <a:prstGeom prst="rect">
            <a:avLst/>
          </a:prstGeom>
          <a:noFill/>
          <a:ln w="9525" algn="ctr">
            <a:noFill/>
            <a:miter lim="800000"/>
          </a:ln>
          <a:effectLst/>
        </p:spPr>
        <p:txBody>
          <a:bodyPr wrap="none" lIns="0" tIns="0" rIns="0" bIns="0" anchor="ctr">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r>
              <a:rPr lang="en-US" altLang="zh-CN" sz="700" b="0" smtClean="0">
                <a:solidFill>
                  <a:schemeClr val="bg2"/>
                </a:solidFill>
              </a:rPr>
              <a:t>4. </a:t>
            </a:r>
            <a:r>
              <a:rPr lang="zh-CN" altLang="en-US" sz="700" b="0" smtClean="0">
                <a:solidFill>
                  <a:schemeClr val="bg2"/>
                </a:solidFill>
              </a:rPr>
              <a:t>经销商能力提升项目诊断报告 </a:t>
            </a:r>
            <a:r>
              <a:rPr lang="en-US" altLang="zh-CN" sz="700" b="0" smtClean="0">
                <a:solidFill>
                  <a:schemeClr val="bg2"/>
                </a:solidFill>
              </a:rPr>
              <a:t>- </a:t>
            </a:r>
            <a:r>
              <a:rPr lang="zh-CN" altLang="en-US" sz="700" b="0" smtClean="0">
                <a:solidFill>
                  <a:schemeClr val="bg2"/>
                </a:solidFill>
              </a:rPr>
              <a:t>北京 </a:t>
            </a:r>
            <a:r>
              <a:rPr lang="en-US" altLang="zh-CN" sz="700" b="0" smtClean="0">
                <a:solidFill>
                  <a:schemeClr val="bg2"/>
                </a:solidFill>
              </a:rPr>
              <a:t>20160205 v2 - CN.pptx</a:t>
            </a:r>
            <a:endParaRPr lang="en-US" sz="1400"/>
          </a:p>
        </p:txBody>
      </p:sp>
      <p:sp>
        <p:nvSpPr>
          <p:cNvPr id="1155" name="Text Box 131"/>
          <p:cNvSpPr txBox="1">
            <a:spLocks noChangeArrowheads="1"/>
          </p:cNvSpPr>
          <p:nvPr/>
        </p:nvSpPr>
        <p:spPr bwMode="auto">
          <a:xfrm>
            <a:off x="2341563" y="6591300"/>
            <a:ext cx="6702425" cy="309563"/>
          </a:xfrm>
          <a:prstGeom prst="rect">
            <a:avLst/>
          </a:prstGeom>
          <a:noFill/>
          <a:ln w="9525" algn="ctr">
            <a:noFill/>
            <a:miter lim="800000"/>
            <a:headEnd type="none" w="lg" len="lg"/>
            <a:tailEnd type="none" w="lg" len="lg"/>
          </a:ln>
          <a:effectLst/>
        </p:spPr>
        <p:txBody>
          <a:bodyPr tIns="91440">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80000"/>
              </a:lnSpc>
            </a:pPr>
            <a:r>
              <a:rPr lang="en-US" sz="700" b="0" i="1" smtClean="0">
                <a:solidFill>
                  <a:schemeClr val="bg2"/>
                </a:solidFill>
              </a:rPr>
              <a:t>Les éléments et propositions contenus dans ce document constituent des hypothèses de travail. Les décisions éventuelles seront prises dans le respect des usages</a:t>
            </a:r>
            <a:br>
              <a:rPr lang="en-US" sz="700" b="0" i="1" smtClean="0">
                <a:solidFill>
                  <a:schemeClr val="bg2"/>
                </a:solidFill>
              </a:rPr>
            </a:br>
            <a:r>
              <a:rPr lang="en-US" sz="700" b="0" i="1" smtClean="0">
                <a:solidFill>
                  <a:schemeClr val="bg2"/>
                </a:solidFill>
              </a:rPr>
              <a:t>du Groupe, des procédures légales et sociales nécessaires, et notamment celles définies ou posées par les autorités de régulation ou de contrôle de chaque pays</a:t>
            </a:r>
            <a:endParaRPr lang="en-US" sz="700" b="0" i="1">
              <a:solidFill>
                <a:schemeClr val="bg2"/>
              </a:solidFill>
            </a:endParaRPr>
          </a:p>
        </p:txBody>
      </p:sp>
      <p:sp>
        <p:nvSpPr>
          <p:cNvPr id="14" name="TextBox 13"/>
          <p:cNvSpPr txBox="1"/>
          <p:nvPr/>
        </p:nvSpPr>
        <p:spPr>
          <a:xfrm>
            <a:off x="8142288" y="6149975"/>
            <a:ext cx="624026" cy="53975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9D53E389-1311-4796-9190-1F74A8EADEA2}" type="slidenum">
              <a:rPr kumimoji="0" lang="en-US" sz="1200" b="1" i="0" u="none" strike="noStrike" kern="1200" cap="none" spc="0" normalizeH="0" baseline="0" noProof="0" smtClean="0">
                <a:ln>
                  <a:noFill/>
                </a:ln>
                <a:solidFill>
                  <a:schemeClr val="tx1"/>
                </a:solidFill>
                <a:effectLst/>
                <a:uLnTx/>
                <a:uFillTx/>
                <a:latin typeface="Arial"/>
                <a:ea typeface="+mn-ea"/>
                <a:cs typeface="+mn-cs"/>
              </a:rPr>
              <a:pPr marL="0" marR="0" lvl="0" indent="0" algn="l" defTabSz="914400" rtl="0" eaLnBrk="1" fontAlgn="auto" latinLnBrk="0" hangingPunct="1">
                <a:lnSpc>
                  <a:spcPct val="100000"/>
                </a:lnSpc>
                <a:spcBef>
                  <a:spcPct val="0"/>
                </a:spcBef>
                <a:spcAft>
                  <a:spcPct val="0"/>
                </a:spcAft>
                <a:buClrTx/>
                <a:buSzTx/>
                <a:buFontTx/>
                <a:buNone/>
                <a:defRPr/>
              </a:pPr>
              <a:t>‹#›</a:t>
            </a:fld>
            <a:endParaRPr kumimoji="0" lang="en-US" sz="1200" b="1" i="0" u="none" strike="noStrike" kern="1200" cap="none" spc="0" normalizeH="0" baseline="0" noProof="0" smtClean="0">
              <a:ln>
                <a:noFill/>
              </a:ln>
              <a:solidFill>
                <a:schemeClr val="tx1"/>
              </a:solidFill>
              <a:effectLst/>
              <a:uLnTx/>
              <a:uFillTx/>
              <a:latin typeface="Arial"/>
              <a:ea typeface="+mn-ea"/>
              <a:cs typeface="+mn-cs"/>
            </a:endParaRPr>
          </a:p>
        </p:txBody>
      </p:sp>
      <p:pic>
        <p:nvPicPr>
          <p:cNvPr id="16" name="Picture 10" descr="logo renault"/>
          <p:cNvPicPr>
            <a:picLocks noChangeAspect="1" noChangeArrowheads="1"/>
          </p:cNvPicPr>
          <p:nvPr/>
        </p:nvPicPr>
        <p:blipFill>
          <a:blip r:embed="rId8"/>
          <a:stretch>
            <a:fillRect/>
          </a:stretch>
        </p:blipFill>
        <p:spPr bwMode="auto">
          <a:xfrm>
            <a:off x="9202738" y="6143625"/>
            <a:ext cx="539750" cy="539750"/>
          </a:xfrm>
          <a:prstGeom prst="rect">
            <a:avLst/>
          </a:prstGeom>
          <a:noFill/>
        </p:spPr>
      </p:pic>
      <p:sp>
        <p:nvSpPr>
          <p:cNvPr id="18" name="TextBox 17"/>
          <p:cNvSpPr txBox="1"/>
          <p:nvPr userDrawn="1"/>
        </p:nvSpPr>
        <p:spPr>
          <a:xfrm>
            <a:off x="4943474" y="6149975"/>
            <a:ext cx="3198813" cy="53975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defTabSz="1042988">
              <a:lnSpc>
                <a:spcPts val="1300"/>
              </a:lnSpc>
            </a:pPr>
            <a:r>
              <a:rPr lang="en-US" sz="900" b="1" smtClean="0"/>
              <a:t>CONFIDENTIAL   </a:t>
            </a:r>
          </a:p>
          <a:p>
            <a:pPr algn="l" defTabSz="1042988">
              <a:lnSpc>
                <a:spcPts val="1300"/>
              </a:lnSpc>
            </a:pPr>
            <a:r>
              <a:rPr lang="en-US" sz="900" b="1" smtClean="0"/>
              <a:t>RENAULT PROPERTY</a:t>
            </a:r>
            <a:endParaRPr lang="en-US" sz="900" b="1"/>
          </a:p>
        </p:txBody>
      </p:sp>
      <p:sp>
        <p:nvSpPr>
          <p:cNvPr id="19" name="Text Box 53"/>
          <p:cNvSpPr txBox="1">
            <a:spLocks noChangeArrowheads="1"/>
          </p:cNvSpPr>
          <p:nvPr userDrawn="1"/>
        </p:nvSpPr>
        <p:spPr bwMode="auto">
          <a:xfrm>
            <a:off x="6011863" y="6318254"/>
            <a:ext cx="173037" cy="173037"/>
          </a:xfrm>
          <a:prstGeom prst="rect">
            <a:avLst/>
          </a:prstGeom>
          <a:solidFill>
            <a:srgbClr val="FFFFFF"/>
          </a:solidFill>
          <a:ln w="9525">
            <a:solidFill>
              <a:srgbClr val="000000"/>
            </a:solidFill>
            <a:miter lim="800000"/>
          </a:ln>
        </p:spPr>
        <p:txBody>
          <a:bodyPr wrap="none" anchor="ctr" anchorCtr="1"/>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defRPr/>
            </a:pPr>
            <a:r>
              <a:rPr lang="en-US" sz="1000" b="1" smtClean="0">
                <a:ea typeface="ＭＳ Ｐゴシック" pitchFamily="34" charset="-128"/>
              </a:rPr>
              <a:t> A </a:t>
            </a:r>
            <a:endParaRPr lang="en-US" sz="1000" b="1">
              <a:ea typeface="ＭＳ Ｐゴシック" pitchFamily="34" charset="-128"/>
            </a:endParaRPr>
          </a:p>
        </p:txBody>
      </p:sp>
      <p:sp>
        <p:nvSpPr>
          <p:cNvPr id="21" name="TextBox 20"/>
          <p:cNvSpPr txBox="1"/>
          <p:nvPr userDrawn="1"/>
        </p:nvSpPr>
        <p:spPr>
          <a:xfrm>
            <a:off x="2327274" y="6149975"/>
            <a:ext cx="2616201" cy="539750"/>
          </a:xfrm>
          <a:prstGeom prst="rect">
            <a:avLst/>
          </a:prstGeom>
          <a:noFill/>
          <a:ln w="9525">
            <a:noFill/>
            <a:miter lim="800000"/>
          </a:ln>
          <a:effectLst/>
        </p:spPr>
        <p:txBody>
          <a:bodyPr vert="horz" wrap="square" lIns="91440" tIns="45720" rIns="91440" bIns="45720" numCol="1" anchor="b"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fontAlgn="base">
              <a:spcBef>
                <a:spcPct val="0"/>
              </a:spcBef>
              <a:spcAft>
                <a:spcPct val="0"/>
              </a:spcAft>
              <a:defRPr/>
            </a:pPr>
            <a:fld id="{698360CD-A9E9-4E37-8BA5-2900C61771B0}" type="datetime2">
              <a:rPr lang="en-US" sz="900" b="1" smtClean="0">
                <a:solidFill>
                  <a:srgbClr val="000000"/>
                </a:solidFill>
              </a:rPr>
              <a:pPr algn="l" fontAlgn="base">
                <a:spcBef>
                  <a:spcPct val="0"/>
                </a:spcBef>
                <a:spcAft>
                  <a:spcPct val="0"/>
                </a:spcAft>
                <a:defRPr/>
              </a:pPr>
              <a:t>Sunday, February 28, 2016</a:t>
            </a:fld>
            <a:endParaRPr lang="en-US" sz="900" b="1">
              <a:solidFill>
                <a:srgbClr val="000000"/>
              </a:solidFill>
            </a:endParaRPr>
          </a:p>
        </p:txBody>
      </p:sp>
      <p:pic>
        <p:nvPicPr>
          <p:cNvPr id="28" name="Picture 2"/>
          <p:cNvPicPr>
            <a:picLocks noChangeAspect="1" noChangeArrowheads="1"/>
          </p:cNvPicPr>
          <p:nvPr userDrawn="1"/>
        </p:nvPicPr>
        <p:blipFill>
          <a:blip r:embed="rId9">
            <a:extLst>
              <a:ext uri="{28A0092B-C50C-407E-A947-70E740481C1C}">
                <a14:useLocalDpi xmlns:a14="http://schemas.microsoft.com/office/drawing/2010/main" xmlns="" val="0"/>
              </a:ext>
            </a:extLst>
          </a:blip>
          <a:stretch>
            <a:fillRect/>
          </a:stretch>
        </p:blipFill>
        <p:spPr bwMode="auto">
          <a:xfrm>
            <a:off x="8480423" y="6143625"/>
            <a:ext cx="551679" cy="5397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cSld>
  <p:clrMap bg1="lt1" tx1="dk1" bg2="lt2" tx2="dk2" accent1="accent1" accent2="accent2" accent3="accent3" accent4="accent4" accent5="accent5" accent6="accent6" hlink="hlink" folHlink="folHlink"/>
  <p:sldLayoutIdLst>
    <p:sldLayoutId id="2147483660" r:id="rId1"/>
    <p:sldLayoutId id="2147483699" r:id="rId2"/>
    <p:sldLayoutId id="2147483700" r:id="rId3"/>
    <p:sldLayoutId id="2147483701" r:id="rId4"/>
    <p:sldLayoutId id="2147483702" r:id="rId5"/>
  </p:sldLayoutIdLst>
  <p:transition/>
  <p:timing/>
  <p:hf hdr="0" ftr="0"/>
  <p:txStyles>
    <p:titleStyle>
      <a:lvl1pPr algn="l" rtl="0" eaLnBrk="1" fontAlgn="base" hangingPunct="1">
        <a:spcBef>
          <a:spcPct val="0"/>
        </a:spcBef>
        <a:spcAft>
          <a:spcPct val="0"/>
        </a:spcAft>
        <a:defRPr sz="2400" b="1">
          <a:solidFill>
            <a:schemeClr val="tx1"/>
          </a:solidFill>
          <a:latin typeface="+mj-lt"/>
          <a:ea typeface="+mj-ea"/>
          <a:cs typeface="+mj-cs"/>
        </a:defRPr>
      </a:lvl1pPr>
      <a:lvl2pPr algn="l" rtl="0" eaLnBrk="1" fontAlgn="base" hangingPunct="1">
        <a:spcBef>
          <a:spcPct val="0"/>
        </a:spcBef>
        <a:spcAft>
          <a:spcPct val="0"/>
        </a:spcAft>
        <a:defRPr sz="2400" b="1">
          <a:solidFill>
            <a:schemeClr val="tx1"/>
          </a:solidFill>
          <a:latin typeface="Arial"/>
          <a:cs typeface="Arial"/>
        </a:defRPr>
      </a:lvl2pPr>
      <a:lvl3pPr algn="l" rtl="0" eaLnBrk="1" fontAlgn="base" hangingPunct="1">
        <a:spcBef>
          <a:spcPct val="0"/>
        </a:spcBef>
        <a:spcAft>
          <a:spcPct val="0"/>
        </a:spcAft>
        <a:defRPr sz="2400" b="1">
          <a:solidFill>
            <a:schemeClr val="tx1"/>
          </a:solidFill>
          <a:latin typeface="Arial"/>
          <a:cs typeface="Arial"/>
        </a:defRPr>
      </a:lvl3pPr>
      <a:lvl4pPr algn="l" rtl="0" eaLnBrk="1" fontAlgn="base" hangingPunct="1">
        <a:spcBef>
          <a:spcPct val="0"/>
        </a:spcBef>
        <a:spcAft>
          <a:spcPct val="0"/>
        </a:spcAft>
        <a:defRPr sz="2400" b="1">
          <a:solidFill>
            <a:schemeClr val="tx1"/>
          </a:solidFill>
          <a:latin typeface="Arial"/>
          <a:cs typeface="Arial"/>
        </a:defRPr>
      </a:lvl4pPr>
      <a:lvl5pPr algn="l" rtl="0" eaLnBrk="1" fontAlgn="base" hangingPunct="1">
        <a:spcBef>
          <a:spcPct val="0"/>
        </a:spcBef>
        <a:spcAft>
          <a:spcPct val="0"/>
        </a:spcAft>
        <a:defRPr sz="2400" b="1">
          <a:solidFill>
            <a:schemeClr val="tx1"/>
          </a:solidFill>
          <a:latin typeface="Arial"/>
          <a:cs typeface="Arial"/>
        </a:defRPr>
      </a:lvl5pPr>
      <a:lvl6pPr marL="457200" algn="l" rtl="0" eaLnBrk="1" fontAlgn="base" hangingPunct="1">
        <a:spcBef>
          <a:spcPct val="0"/>
        </a:spcBef>
        <a:spcAft>
          <a:spcPct val="0"/>
        </a:spcAft>
        <a:defRPr sz="2400" b="1">
          <a:solidFill>
            <a:schemeClr val="tx1"/>
          </a:solidFill>
          <a:latin typeface="Arial"/>
          <a:cs typeface="Arial"/>
        </a:defRPr>
      </a:lvl6pPr>
      <a:lvl7pPr marL="914400" algn="l" rtl="0" eaLnBrk="1" fontAlgn="base" hangingPunct="1">
        <a:spcBef>
          <a:spcPct val="0"/>
        </a:spcBef>
        <a:spcAft>
          <a:spcPct val="0"/>
        </a:spcAft>
        <a:defRPr sz="2400" b="1">
          <a:solidFill>
            <a:schemeClr val="tx1"/>
          </a:solidFill>
          <a:latin typeface="Arial"/>
          <a:cs typeface="Arial"/>
        </a:defRPr>
      </a:lvl7pPr>
      <a:lvl8pPr marL="1371600" algn="l" rtl="0" eaLnBrk="1" fontAlgn="base" hangingPunct="1">
        <a:spcBef>
          <a:spcPct val="0"/>
        </a:spcBef>
        <a:spcAft>
          <a:spcPct val="0"/>
        </a:spcAft>
        <a:defRPr sz="2400" b="1">
          <a:solidFill>
            <a:schemeClr val="tx1"/>
          </a:solidFill>
          <a:latin typeface="Arial"/>
          <a:cs typeface="Arial"/>
        </a:defRPr>
      </a:lvl8pPr>
      <a:lvl9pPr marL="1828800" algn="l" rtl="0" eaLnBrk="1" fontAlgn="base" hangingPunct="1">
        <a:spcBef>
          <a:spcPct val="0"/>
        </a:spcBef>
        <a:spcAft>
          <a:spcPct val="0"/>
        </a:spcAft>
        <a:defRPr sz="2400" b="1">
          <a:solidFill>
            <a:schemeClr val="tx1"/>
          </a:solidFill>
          <a:latin typeface="Arial"/>
          <a:cs typeface="Arial"/>
        </a:defRPr>
      </a:lvl9pPr>
    </p:titleStyle>
    <p:bodyStyle>
      <a:lvl1pPr algn="l" rtl="0" eaLnBrk="1" fontAlgn="base" hangingPunct="1">
        <a:spcBef>
          <a:spcPct val="20000"/>
        </a:spcBef>
        <a:spcAft>
          <a:spcPct val="0"/>
        </a:spcAft>
        <a:buClr>
          <a:schemeClr val="tx2"/>
        </a:buClr>
        <a:buFont typeface="Wingdings" pitchFamily="2" charset="2"/>
        <a:defRPr sz="1600" b="1">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a:solidFill>
            <a:schemeClr val="tx1"/>
          </a:solidFill>
          <a:latin typeface="+mn-lt"/>
          <a:cs typeface="+mn-cs"/>
        </a:defRPr>
      </a:lvl2pPr>
      <a:lvl3pPr marL="860425" indent="-273050" algn="l" rtl="0" eaLnBrk="1" fontAlgn="base" hangingPunct="1">
        <a:spcBef>
          <a:spcPct val="20000"/>
        </a:spcBef>
        <a:spcAft>
          <a:spcPct val="0"/>
        </a:spcAft>
        <a:buClr>
          <a:schemeClr val="tx2"/>
        </a:buClr>
        <a:buChar char="–"/>
        <a:defRPr sz="1600">
          <a:solidFill>
            <a:schemeClr val="tx1"/>
          </a:solidFill>
          <a:latin typeface="+mn-lt"/>
          <a:cs typeface="+mn-cs"/>
        </a:defRPr>
      </a:lvl3pPr>
      <a:lvl4pPr marL="1273175" indent="-233363" algn="l" rtl="0" eaLnBrk="1" fontAlgn="base" hangingPunct="1">
        <a:spcBef>
          <a:spcPct val="20000"/>
        </a:spcBef>
        <a:spcAft>
          <a:spcPct val="0"/>
        </a:spcAft>
        <a:buClr>
          <a:schemeClr val="tx2"/>
        </a:buClr>
        <a:buSzPct val="70000"/>
        <a:buChar char="•"/>
        <a:defRPr sz="1600">
          <a:solidFill>
            <a:schemeClr val="tx1"/>
          </a:solidFill>
          <a:latin typeface="+mn-lt"/>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a:solidFill>
            <a:schemeClr val="tx1"/>
          </a:solidFill>
          <a:latin typeface="+mn-lt"/>
          <a:cs typeface="+mn-cs"/>
        </a:defRPr>
      </a:lvl5pPr>
      <a:lvl6pPr marL="2139950" indent="-230188" algn="l" rtl="0" eaLnBrk="1" fontAlgn="base" hangingPunct="1">
        <a:spcBef>
          <a:spcPct val="20000"/>
        </a:spcBef>
        <a:spcAft>
          <a:spcPct val="0"/>
        </a:spcAft>
        <a:buClr>
          <a:schemeClr val="tx2"/>
        </a:buClr>
        <a:buSzPct val="40000"/>
        <a:buFont typeface="Wingdings" pitchFamily="2" charset="2"/>
        <a:buChar char="§"/>
        <a:defRPr sz="1600">
          <a:solidFill>
            <a:schemeClr val="tx1"/>
          </a:solidFill>
          <a:latin typeface="+mn-lt"/>
          <a:cs typeface="+mn-cs"/>
        </a:defRPr>
      </a:lvl6pPr>
      <a:lvl7pPr marL="2597150" indent="-230188" algn="l" rtl="0" eaLnBrk="1" fontAlgn="base" hangingPunct="1">
        <a:spcBef>
          <a:spcPct val="20000"/>
        </a:spcBef>
        <a:spcAft>
          <a:spcPct val="0"/>
        </a:spcAft>
        <a:buClr>
          <a:schemeClr val="tx2"/>
        </a:buClr>
        <a:buSzPct val="40000"/>
        <a:buFont typeface="Wingdings" pitchFamily="2" charset="2"/>
        <a:buChar char="§"/>
        <a:defRPr sz="1600">
          <a:solidFill>
            <a:schemeClr val="tx1"/>
          </a:solidFill>
          <a:latin typeface="+mn-lt"/>
          <a:cs typeface="+mn-cs"/>
        </a:defRPr>
      </a:lvl7pPr>
      <a:lvl8pPr marL="3054350" indent="-230188" algn="l" rtl="0" eaLnBrk="1" fontAlgn="base" hangingPunct="1">
        <a:spcBef>
          <a:spcPct val="20000"/>
        </a:spcBef>
        <a:spcAft>
          <a:spcPct val="0"/>
        </a:spcAft>
        <a:buClr>
          <a:schemeClr val="tx2"/>
        </a:buClr>
        <a:buSzPct val="40000"/>
        <a:buFont typeface="Wingdings" pitchFamily="2" charset="2"/>
        <a:buChar char="§"/>
        <a:defRPr sz="1600">
          <a:solidFill>
            <a:schemeClr val="tx1"/>
          </a:solidFill>
          <a:latin typeface="+mn-lt"/>
          <a:cs typeface="+mn-cs"/>
        </a:defRPr>
      </a:lvl8pPr>
      <a:lvl9pPr marL="3511550" indent="-230188" algn="l" rtl="0" eaLnBrk="1" fontAlgn="base" hangingPunct="1">
        <a:spcBef>
          <a:spcPct val="20000"/>
        </a:spcBef>
        <a:spcAft>
          <a:spcPct val="0"/>
        </a:spcAft>
        <a:buClr>
          <a:schemeClr val="tx2"/>
        </a:buClr>
        <a:buSzPct val="40000"/>
        <a:buFont typeface="Wingdings" pitchFamily="2" charset="2"/>
        <a:buChar char="§"/>
        <a:defRPr sz="1600">
          <a:solidFill>
            <a:schemeClr val="tx1"/>
          </a:solidFill>
          <a:latin typeface="+mn-lt"/>
          <a:cs typeface="+mn-cs"/>
        </a:defRPr>
      </a:lvl9pPr>
    </p:bodyStyle>
    <p:other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7.xml" /><Relationship Id="rId11" Type="http://schemas.openxmlformats.org/officeDocument/2006/relationships/vmlDrawing" Target="../drawings/vmlDrawing3.vml" /><Relationship Id="rId2" Type="http://schemas.openxmlformats.org/officeDocument/2006/relationships/oleObject" Target="../embeddings/oleObject3.bin" TargetMode="Internal" /><Relationship Id="rId3" Type="http://schemas.openxmlformats.org/officeDocument/2006/relationships/image" Target="../media/image7.emf" /><Relationship Id="rId4" Type="http://schemas.openxmlformats.org/officeDocument/2006/relationships/tags" Target="../tags/tag1.xml" /><Relationship Id="rId5" Type="http://schemas.openxmlformats.org/officeDocument/2006/relationships/tags" Target="../tags/tag2.xml" /><Relationship Id="rId6" Type="http://schemas.openxmlformats.org/officeDocument/2006/relationships/tags" Target="../tags/tag3.xml" /><Relationship Id="rId7" Type="http://schemas.openxmlformats.org/officeDocument/2006/relationships/tags" Target="../tags/tag4.xml" /><Relationship Id="rId8" Type="http://schemas.openxmlformats.org/officeDocument/2006/relationships/tags" Target="../tags/tag5.xml" /><Relationship Id="rId9" Type="http://schemas.openxmlformats.org/officeDocument/2006/relationships/tags" Target="../tags/tag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xml" /><Relationship Id="rId100" Type="http://schemas.openxmlformats.org/officeDocument/2006/relationships/tags" Target="../tags/tag104.xml" /><Relationship Id="rId101" Type="http://schemas.openxmlformats.org/officeDocument/2006/relationships/tags" Target="../tags/tag105.xml" /><Relationship Id="rId102" Type="http://schemas.openxmlformats.org/officeDocument/2006/relationships/tags" Target="../tags/tag106.xml" /><Relationship Id="rId103" Type="http://schemas.openxmlformats.org/officeDocument/2006/relationships/tags" Target="../tags/tag107.xml" /><Relationship Id="rId104" Type="http://schemas.openxmlformats.org/officeDocument/2006/relationships/tags" Target="../tags/tag108.xml" /><Relationship Id="rId105" Type="http://schemas.openxmlformats.org/officeDocument/2006/relationships/tags" Target="../tags/tag109.xml" /><Relationship Id="rId106" Type="http://schemas.openxmlformats.org/officeDocument/2006/relationships/tags" Target="../tags/tag110.xml" /><Relationship Id="rId107" Type="http://schemas.openxmlformats.org/officeDocument/2006/relationships/tags" Target="../tags/tag111.xml" /><Relationship Id="rId108" Type="http://schemas.openxmlformats.org/officeDocument/2006/relationships/tags" Target="../tags/tag112.xml" /><Relationship Id="rId109" Type="http://schemas.openxmlformats.org/officeDocument/2006/relationships/tags" Target="../tags/tag113.xml" /><Relationship Id="rId11" Type="http://schemas.openxmlformats.org/officeDocument/2006/relationships/tags" Target="../tags/tag15.xml" /><Relationship Id="rId110" Type="http://schemas.openxmlformats.org/officeDocument/2006/relationships/tags" Target="../tags/tag114.xml" /><Relationship Id="rId111" Type="http://schemas.openxmlformats.org/officeDocument/2006/relationships/tags" Target="../tags/tag115.xml" /><Relationship Id="rId112" Type="http://schemas.openxmlformats.org/officeDocument/2006/relationships/tags" Target="../tags/tag116.xml" /><Relationship Id="rId113" Type="http://schemas.openxmlformats.org/officeDocument/2006/relationships/tags" Target="../tags/tag117.xml" /><Relationship Id="rId114" Type="http://schemas.openxmlformats.org/officeDocument/2006/relationships/tags" Target="../tags/tag118.xml" /><Relationship Id="rId115" Type="http://schemas.openxmlformats.org/officeDocument/2006/relationships/tags" Target="../tags/tag119.xml" /><Relationship Id="rId116" Type="http://schemas.openxmlformats.org/officeDocument/2006/relationships/tags" Target="../tags/tag120.xml" /><Relationship Id="rId117" Type="http://schemas.openxmlformats.org/officeDocument/2006/relationships/tags" Target="../tags/tag121.xml" /><Relationship Id="rId118" Type="http://schemas.openxmlformats.org/officeDocument/2006/relationships/tags" Target="../tags/tag122.xml" /><Relationship Id="rId119" Type="http://schemas.openxmlformats.org/officeDocument/2006/relationships/tags" Target="../tags/tag123.xml" /><Relationship Id="rId12" Type="http://schemas.openxmlformats.org/officeDocument/2006/relationships/tags" Target="../tags/tag16.xml" /><Relationship Id="rId120" Type="http://schemas.openxmlformats.org/officeDocument/2006/relationships/tags" Target="../tags/tag124.xml" /><Relationship Id="rId121" Type="http://schemas.openxmlformats.org/officeDocument/2006/relationships/tags" Target="../tags/tag125.xml" /><Relationship Id="rId122" Type="http://schemas.openxmlformats.org/officeDocument/2006/relationships/tags" Target="../tags/tag126.xml" /><Relationship Id="rId123" Type="http://schemas.openxmlformats.org/officeDocument/2006/relationships/tags" Target="../tags/tag127.xml" /><Relationship Id="rId124" Type="http://schemas.openxmlformats.org/officeDocument/2006/relationships/tags" Target="../tags/tag128.xml" /><Relationship Id="rId125" Type="http://schemas.openxmlformats.org/officeDocument/2006/relationships/tags" Target="../tags/tag129.xml" /><Relationship Id="rId126" Type="http://schemas.openxmlformats.org/officeDocument/2006/relationships/tags" Target="../tags/tag130.xml" /><Relationship Id="rId127" Type="http://schemas.openxmlformats.org/officeDocument/2006/relationships/tags" Target="../tags/tag131.xml" /><Relationship Id="rId128" Type="http://schemas.openxmlformats.org/officeDocument/2006/relationships/tags" Target="../tags/tag132.xml" /><Relationship Id="rId129" Type="http://schemas.openxmlformats.org/officeDocument/2006/relationships/tags" Target="../tags/tag133.xml" /><Relationship Id="rId13" Type="http://schemas.openxmlformats.org/officeDocument/2006/relationships/tags" Target="../tags/tag17.xml" /><Relationship Id="rId130" Type="http://schemas.openxmlformats.org/officeDocument/2006/relationships/tags" Target="../tags/tag134.xml" /><Relationship Id="rId131" Type="http://schemas.openxmlformats.org/officeDocument/2006/relationships/tags" Target="../tags/tag135.xml" /><Relationship Id="rId132" Type="http://schemas.openxmlformats.org/officeDocument/2006/relationships/tags" Target="../tags/tag136.xml" /><Relationship Id="rId133" Type="http://schemas.openxmlformats.org/officeDocument/2006/relationships/tags" Target="../tags/tag137.xml" /><Relationship Id="rId134" Type="http://schemas.openxmlformats.org/officeDocument/2006/relationships/tags" Target="../tags/tag138.xml" /><Relationship Id="rId135" Type="http://schemas.openxmlformats.org/officeDocument/2006/relationships/tags" Target="../tags/tag139.xml" /><Relationship Id="rId136" Type="http://schemas.openxmlformats.org/officeDocument/2006/relationships/tags" Target="../tags/tag140.xml" /><Relationship Id="rId137" Type="http://schemas.openxmlformats.org/officeDocument/2006/relationships/tags" Target="../tags/tag141.xml" /><Relationship Id="rId138" Type="http://schemas.openxmlformats.org/officeDocument/2006/relationships/tags" Target="../tags/tag142.xml" /><Relationship Id="rId139" Type="http://schemas.openxmlformats.org/officeDocument/2006/relationships/tags" Target="../tags/tag143.xml" /><Relationship Id="rId14" Type="http://schemas.openxmlformats.org/officeDocument/2006/relationships/tags" Target="../tags/tag18.xml" /><Relationship Id="rId140" Type="http://schemas.openxmlformats.org/officeDocument/2006/relationships/tags" Target="../tags/tag144.xml" /><Relationship Id="rId141" Type="http://schemas.openxmlformats.org/officeDocument/2006/relationships/tags" Target="../tags/tag145.xml" /><Relationship Id="rId142" Type="http://schemas.openxmlformats.org/officeDocument/2006/relationships/tags" Target="../tags/tag146.xml" /><Relationship Id="rId143" Type="http://schemas.openxmlformats.org/officeDocument/2006/relationships/tags" Target="../tags/tag147.xml" /><Relationship Id="rId144" Type="http://schemas.openxmlformats.org/officeDocument/2006/relationships/tags" Target="../tags/tag148.xml" /><Relationship Id="rId145" Type="http://schemas.openxmlformats.org/officeDocument/2006/relationships/tags" Target="../tags/tag149.xml" /><Relationship Id="rId146" Type="http://schemas.openxmlformats.org/officeDocument/2006/relationships/tags" Target="../tags/tag150.xml" /><Relationship Id="rId147" Type="http://schemas.openxmlformats.org/officeDocument/2006/relationships/tags" Target="../tags/tag151.xml" /><Relationship Id="rId148" Type="http://schemas.openxmlformats.org/officeDocument/2006/relationships/tags" Target="../tags/tag152.xml" /><Relationship Id="rId149" Type="http://schemas.openxmlformats.org/officeDocument/2006/relationships/tags" Target="../tags/tag153.xml" /><Relationship Id="rId15" Type="http://schemas.openxmlformats.org/officeDocument/2006/relationships/tags" Target="../tags/tag19.xml" /><Relationship Id="rId150" Type="http://schemas.openxmlformats.org/officeDocument/2006/relationships/tags" Target="../tags/tag154.xml" /><Relationship Id="rId151" Type="http://schemas.openxmlformats.org/officeDocument/2006/relationships/tags" Target="../tags/tag155.xml" /><Relationship Id="rId152" Type="http://schemas.openxmlformats.org/officeDocument/2006/relationships/tags" Target="../tags/tag156.xml" /><Relationship Id="rId153" Type="http://schemas.openxmlformats.org/officeDocument/2006/relationships/tags" Target="../tags/tag157.xml" /><Relationship Id="rId154" Type="http://schemas.openxmlformats.org/officeDocument/2006/relationships/tags" Target="../tags/tag158.xml" /><Relationship Id="rId155" Type="http://schemas.openxmlformats.org/officeDocument/2006/relationships/tags" Target="../tags/tag159.xml" /><Relationship Id="rId156" Type="http://schemas.openxmlformats.org/officeDocument/2006/relationships/tags" Target="../tags/tag160.xml" /><Relationship Id="rId157" Type="http://schemas.openxmlformats.org/officeDocument/2006/relationships/tags" Target="../tags/tag161.xml" /><Relationship Id="rId158" Type="http://schemas.openxmlformats.org/officeDocument/2006/relationships/tags" Target="../tags/tag162.xml" /><Relationship Id="rId159" Type="http://schemas.openxmlformats.org/officeDocument/2006/relationships/tags" Target="../tags/tag163.xml" /><Relationship Id="rId16" Type="http://schemas.openxmlformats.org/officeDocument/2006/relationships/tags" Target="../tags/tag20.xml" /><Relationship Id="rId160" Type="http://schemas.openxmlformats.org/officeDocument/2006/relationships/tags" Target="../tags/tag164.xml" /><Relationship Id="rId161" Type="http://schemas.openxmlformats.org/officeDocument/2006/relationships/tags" Target="../tags/tag165.xml" /><Relationship Id="rId162" Type="http://schemas.openxmlformats.org/officeDocument/2006/relationships/tags" Target="../tags/tag166.xml" /><Relationship Id="rId163" Type="http://schemas.openxmlformats.org/officeDocument/2006/relationships/tags" Target="../tags/tag167.xml" /><Relationship Id="rId164" Type="http://schemas.openxmlformats.org/officeDocument/2006/relationships/tags" Target="../tags/tag168.xml" /><Relationship Id="rId165" Type="http://schemas.openxmlformats.org/officeDocument/2006/relationships/tags" Target="../tags/tag169.xml" /><Relationship Id="rId166" Type="http://schemas.openxmlformats.org/officeDocument/2006/relationships/tags" Target="../tags/tag170.xml" /><Relationship Id="rId167" Type="http://schemas.openxmlformats.org/officeDocument/2006/relationships/tags" Target="../tags/tag171.xml" /><Relationship Id="rId168" Type="http://schemas.openxmlformats.org/officeDocument/2006/relationships/tags" Target="../tags/tag172.xml" /><Relationship Id="rId169" Type="http://schemas.openxmlformats.org/officeDocument/2006/relationships/tags" Target="../tags/tag173.xml" /><Relationship Id="rId17" Type="http://schemas.openxmlformats.org/officeDocument/2006/relationships/tags" Target="../tags/tag21.xml" /><Relationship Id="rId170" Type="http://schemas.openxmlformats.org/officeDocument/2006/relationships/tags" Target="../tags/tag174.xml" /><Relationship Id="rId171" Type="http://schemas.openxmlformats.org/officeDocument/2006/relationships/tags" Target="../tags/tag175.xml" /><Relationship Id="rId172" Type="http://schemas.openxmlformats.org/officeDocument/2006/relationships/tags" Target="../tags/tag176.xml" /><Relationship Id="rId173" Type="http://schemas.openxmlformats.org/officeDocument/2006/relationships/tags" Target="../tags/tag177.xml" /><Relationship Id="rId174" Type="http://schemas.openxmlformats.org/officeDocument/2006/relationships/tags" Target="../tags/tag178.xml" /><Relationship Id="rId175" Type="http://schemas.openxmlformats.org/officeDocument/2006/relationships/tags" Target="../tags/tag179.xml" /><Relationship Id="rId176" Type="http://schemas.openxmlformats.org/officeDocument/2006/relationships/tags" Target="../tags/tag180.xml" /><Relationship Id="rId177" Type="http://schemas.openxmlformats.org/officeDocument/2006/relationships/tags" Target="../tags/tag181.xml" /><Relationship Id="rId178" Type="http://schemas.openxmlformats.org/officeDocument/2006/relationships/tags" Target="../tags/tag182.xml" /><Relationship Id="rId179" Type="http://schemas.openxmlformats.org/officeDocument/2006/relationships/tags" Target="../tags/tag183.xml" /><Relationship Id="rId18" Type="http://schemas.openxmlformats.org/officeDocument/2006/relationships/tags" Target="../tags/tag22.xml" /><Relationship Id="rId180" Type="http://schemas.openxmlformats.org/officeDocument/2006/relationships/tags" Target="../tags/tag184.xml" /><Relationship Id="rId181" Type="http://schemas.openxmlformats.org/officeDocument/2006/relationships/tags" Target="../tags/tag185.xml" /><Relationship Id="rId182" Type="http://schemas.openxmlformats.org/officeDocument/2006/relationships/tags" Target="../tags/tag186.xml" /><Relationship Id="rId183" Type="http://schemas.openxmlformats.org/officeDocument/2006/relationships/tags" Target="../tags/tag187.xml" /><Relationship Id="rId184" Type="http://schemas.openxmlformats.org/officeDocument/2006/relationships/tags" Target="../tags/tag188.xml" /><Relationship Id="rId185" Type="http://schemas.openxmlformats.org/officeDocument/2006/relationships/tags" Target="../tags/tag189.xml" /><Relationship Id="rId186" Type="http://schemas.openxmlformats.org/officeDocument/2006/relationships/tags" Target="../tags/tag190.xml" /><Relationship Id="rId187" Type="http://schemas.openxmlformats.org/officeDocument/2006/relationships/tags" Target="../tags/tag191.xml" /><Relationship Id="rId188" Type="http://schemas.openxmlformats.org/officeDocument/2006/relationships/tags" Target="../tags/tag192.xml" /><Relationship Id="rId189" Type="http://schemas.openxmlformats.org/officeDocument/2006/relationships/tags" Target="../tags/tag193.xml" /><Relationship Id="rId19" Type="http://schemas.openxmlformats.org/officeDocument/2006/relationships/tags" Target="../tags/tag23.xml" /><Relationship Id="rId190" Type="http://schemas.openxmlformats.org/officeDocument/2006/relationships/tags" Target="../tags/tag194.xml" /><Relationship Id="rId191" Type="http://schemas.openxmlformats.org/officeDocument/2006/relationships/tags" Target="../tags/tag195.xml" /><Relationship Id="rId192" Type="http://schemas.openxmlformats.org/officeDocument/2006/relationships/tags" Target="../tags/tag196.xml" /><Relationship Id="rId193" Type="http://schemas.openxmlformats.org/officeDocument/2006/relationships/tags" Target="../tags/tag197.xml" /><Relationship Id="rId194" Type="http://schemas.openxmlformats.org/officeDocument/2006/relationships/tags" Target="../tags/tag198.xml" /><Relationship Id="rId195" Type="http://schemas.openxmlformats.org/officeDocument/2006/relationships/tags" Target="../tags/tag199.xml" /><Relationship Id="rId196" Type="http://schemas.openxmlformats.org/officeDocument/2006/relationships/tags" Target="../tags/tag200.xml" /><Relationship Id="rId197" Type="http://schemas.openxmlformats.org/officeDocument/2006/relationships/vmlDrawing" Target="../drawings/vmlDrawing4.vml" /><Relationship Id="rId2" Type="http://schemas.openxmlformats.org/officeDocument/2006/relationships/oleObject" Target="../embeddings/oleObject4.bin" TargetMode="Internal" /><Relationship Id="rId20" Type="http://schemas.openxmlformats.org/officeDocument/2006/relationships/tags" Target="../tags/tag24.xml" /><Relationship Id="rId21" Type="http://schemas.openxmlformats.org/officeDocument/2006/relationships/tags" Target="../tags/tag25.xml" /><Relationship Id="rId22" Type="http://schemas.openxmlformats.org/officeDocument/2006/relationships/tags" Target="../tags/tag26.xml" /><Relationship Id="rId23" Type="http://schemas.openxmlformats.org/officeDocument/2006/relationships/tags" Target="../tags/tag27.xml" /><Relationship Id="rId24" Type="http://schemas.openxmlformats.org/officeDocument/2006/relationships/tags" Target="../tags/tag28.xml" /><Relationship Id="rId25" Type="http://schemas.openxmlformats.org/officeDocument/2006/relationships/tags" Target="../tags/tag29.xml" /><Relationship Id="rId26" Type="http://schemas.openxmlformats.org/officeDocument/2006/relationships/tags" Target="../tags/tag30.xml" /><Relationship Id="rId27" Type="http://schemas.openxmlformats.org/officeDocument/2006/relationships/tags" Target="../tags/tag31.xml" /><Relationship Id="rId28" Type="http://schemas.openxmlformats.org/officeDocument/2006/relationships/tags" Target="../tags/tag32.xml" /><Relationship Id="rId29" Type="http://schemas.openxmlformats.org/officeDocument/2006/relationships/tags" Target="../tags/tag33.xml" /><Relationship Id="rId3" Type="http://schemas.openxmlformats.org/officeDocument/2006/relationships/image" Target="../media/image7.emf" /><Relationship Id="rId30" Type="http://schemas.openxmlformats.org/officeDocument/2006/relationships/tags" Target="../tags/tag34.xml" /><Relationship Id="rId31" Type="http://schemas.openxmlformats.org/officeDocument/2006/relationships/tags" Target="../tags/tag35.xml" /><Relationship Id="rId32" Type="http://schemas.openxmlformats.org/officeDocument/2006/relationships/tags" Target="../tags/tag36.xml" /><Relationship Id="rId33" Type="http://schemas.openxmlformats.org/officeDocument/2006/relationships/tags" Target="../tags/tag37.xml" /><Relationship Id="rId34" Type="http://schemas.openxmlformats.org/officeDocument/2006/relationships/tags" Target="../tags/tag38.xml" /><Relationship Id="rId35" Type="http://schemas.openxmlformats.org/officeDocument/2006/relationships/tags" Target="../tags/tag39.xml" /><Relationship Id="rId36" Type="http://schemas.openxmlformats.org/officeDocument/2006/relationships/tags" Target="../tags/tag40.xml" /><Relationship Id="rId37" Type="http://schemas.openxmlformats.org/officeDocument/2006/relationships/tags" Target="../tags/tag41.xml" /><Relationship Id="rId38" Type="http://schemas.openxmlformats.org/officeDocument/2006/relationships/tags" Target="../tags/tag42.xml" /><Relationship Id="rId39" Type="http://schemas.openxmlformats.org/officeDocument/2006/relationships/tags" Target="../tags/tag43.xml" /><Relationship Id="rId4" Type="http://schemas.openxmlformats.org/officeDocument/2006/relationships/tags" Target="../tags/tag8.xml" /><Relationship Id="rId40" Type="http://schemas.openxmlformats.org/officeDocument/2006/relationships/tags" Target="../tags/tag44.xml" /><Relationship Id="rId41" Type="http://schemas.openxmlformats.org/officeDocument/2006/relationships/tags" Target="../tags/tag45.xml" /><Relationship Id="rId42" Type="http://schemas.openxmlformats.org/officeDocument/2006/relationships/tags" Target="../tags/tag46.xml" /><Relationship Id="rId43" Type="http://schemas.openxmlformats.org/officeDocument/2006/relationships/tags" Target="../tags/tag47.xml" /><Relationship Id="rId44" Type="http://schemas.openxmlformats.org/officeDocument/2006/relationships/tags" Target="../tags/tag48.xml" /><Relationship Id="rId45" Type="http://schemas.openxmlformats.org/officeDocument/2006/relationships/tags" Target="../tags/tag49.xml" /><Relationship Id="rId46" Type="http://schemas.openxmlformats.org/officeDocument/2006/relationships/tags" Target="../tags/tag50.xml" /><Relationship Id="rId47" Type="http://schemas.openxmlformats.org/officeDocument/2006/relationships/tags" Target="../tags/tag51.xml" /><Relationship Id="rId48" Type="http://schemas.openxmlformats.org/officeDocument/2006/relationships/tags" Target="../tags/tag52.xml" /><Relationship Id="rId49" Type="http://schemas.openxmlformats.org/officeDocument/2006/relationships/tags" Target="../tags/tag53.xml" /><Relationship Id="rId5" Type="http://schemas.openxmlformats.org/officeDocument/2006/relationships/tags" Target="../tags/tag9.xml" /><Relationship Id="rId50" Type="http://schemas.openxmlformats.org/officeDocument/2006/relationships/tags" Target="../tags/tag54.xml" /><Relationship Id="rId51" Type="http://schemas.openxmlformats.org/officeDocument/2006/relationships/tags" Target="../tags/tag55.xml" /><Relationship Id="rId52" Type="http://schemas.openxmlformats.org/officeDocument/2006/relationships/tags" Target="../tags/tag56.xml" /><Relationship Id="rId53" Type="http://schemas.openxmlformats.org/officeDocument/2006/relationships/tags" Target="../tags/tag57.xml" /><Relationship Id="rId54" Type="http://schemas.openxmlformats.org/officeDocument/2006/relationships/tags" Target="../tags/tag58.xml" /><Relationship Id="rId55" Type="http://schemas.openxmlformats.org/officeDocument/2006/relationships/tags" Target="../tags/tag59.xml" /><Relationship Id="rId56" Type="http://schemas.openxmlformats.org/officeDocument/2006/relationships/tags" Target="../tags/tag60.xml" /><Relationship Id="rId57" Type="http://schemas.openxmlformats.org/officeDocument/2006/relationships/tags" Target="../tags/tag61.xml" /><Relationship Id="rId58" Type="http://schemas.openxmlformats.org/officeDocument/2006/relationships/tags" Target="../tags/tag62.xml" /><Relationship Id="rId59" Type="http://schemas.openxmlformats.org/officeDocument/2006/relationships/tags" Target="../tags/tag63.xml" /><Relationship Id="rId6" Type="http://schemas.openxmlformats.org/officeDocument/2006/relationships/tags" Target="../tags/tag10.xml" /><Relationship Id="rId60" Type="http://schemas.openxmlformats.org/officeDocument/2006/relationships/tags" Target="../tags/tag64.xml" /><Relationship Id="rId61" Type="http://schemas.openxmlformats.org/officeDocument/2006/relationships/tags" Target="../tags/tag65.xml" /><Relationship Id="rId62" Type="http://schemas.openxmlformats.org/officeDocument/2006/relationships/tags" Target="../tags/tag66.xml" /><Relationship Id="rId63" Type="http://schemas.openxmlformats.org/officeDocument/2006/relationships/tags" Target="../tags/tag67.xml" /><Relationship Id="rId64" Type="http://schemas.openxmlformats.org/officeDocument/2006/relationships/tags" Target="../tags/tag68.xml" /><Relationship Id="rId65" Type="http://schemas.openxmlformats.org/officeDocument/2006/relationships/tags" Target="../tags/tag69.xml" /><Relationship Id="rId66" Type="http://schemas.openxmlformats.org/officeDocument/2006/relationships/tags" Target="../tags/tag70.xml" /><Relationship Id="rId67" Type="http://schemas.openxmlformats.org/officeDocument/2006/relationships/tags" Target="../tags/tag71.xml" /><Relationship Id="rId68" Type="http://schemas.openxmlformats.org/officeDocument/2006/relationships/tags" Target="../tags/tag72.xml" /><Relationship Id="rId69" Type="http://schemas.openxmlformats.org/officeDocument/2006/relationships/tags" Target="../tags/tag73.xml" /><Relationship Id="rId7" Type="http://schemas.openxmlformats.org/officeDocument/2006/relationships/tags" Target="../tags/tag11.xml" /><Relationship Id="rId70" Type="http://schemas.openxmlformats.org/officeDocument/2006/relationships/tags" Target="../tags/tag74.xml" /><Relationship Id="rId71" Type="http://schemas.openxmlformats.org/officeDocument/2006/relationships/tags" Target="../tags/tag75.xml" /><Relationship Id="rId72" Type="http://schemas.openxmlformats.org/officeDocument/2006/relationships/tags" Target="../tags/tag76.xml" /><Relationship Id="rId73" Type="http://schemas.openxmlformats.org/officeDocument/2006/relationships/tags" Target="../tags/tag77.xml" /><Relationship Id="rId74" Type="http://schemas.openxmlformats.org/officeDocument/2006/relationships/tags" Target="../tags/tag78.xml" /><Relationship Id="rId75" Type="http://schemas.openxmlformats.org/officeDocument/2006/relationships/tags" Target="../tags/tag79.xml" /><Relationship Id="rId76" Type="http://schemas.openxmlformats.org/officeDocument/2006/relationships/tags" Target="../tags/tag80.xml" /><Relationship Id="rId77" Type="http://schemas.openxmlformats.org/officeDocument/2006/relationships/tags" Target="../tags/tag81.xml" /><Relationship Id="rId78" Type="http://schemas.openxmlformats.org/officeDocument/2006/relationships/tags" Target="../tags/tag82.xml" /><Relationship Id="rId79" Type="http://schemas.openxmlformats.org/officeDocument/2006/relationships/tags" Target="../tags/tag83.xml" /><Relationship Id="rId8" Type="http://schemas.openxmlformats.org/officeDocument/2006/relationships/tags" Target="../tags/tag12.xml" /><Relationship Id="rId80" Type="http://schemas.openxmlformats.org/officeDocument/2006/relationships/tags" Target="../tags/tag84.xml" /><Relationship Id="rId81" Type="http://schemas.openxmlformats.org/officeDocument/2006/relationships/tags" Target="../tags/tag85.xml" /><Relationship Id="rId82" Type="http://schemas.openxmlformats.org/officeDocument/2006/relationships/tags" Target="../tags/tag86.xml" /><Relationship Id="rId83" Type="http://schemas.openxmlformats.org/officeDocument/2006/relationships/tags" Target="../tags/tag87.xml" /><Relationship Id="rId84" Type="http://schemas.openxmlformats.org/officeDocument/2006/relationships/tags" Target="../tags/tag88.xml" /><Relationship Id="rId85" Type="http://schemas.openxmlformats.org/officeDocument/2006/relationships/tags" Target="../tags/tag89.xml" /><Relationship Id="rId86" Type="http://schemas.openxmlformats.org/officeDocument/2006/relationships/tags" Target="../tags/tag90.xml" /><Relationship Id="rId87" Type="http://schemas.openxmlformats.org/officeDocument/2006/relationships/tags" Target="../tags/tag91.xml" /><Relationship Id="rId88" Type="http://schemas.openxmlformats.org/officeDocument/2006/relationships/tags" Target="../tags/tag92.xml" /><Relationship Id="rId89" Type="http://schemas.openxmlformats.org/officeDocument/2006/relationships/tags" Target="../tags/tag93.xml" /><Relationship Id="rId9" Type="http://schemas.openxmlformats.org/officeDocument/2006/relationships/tags" Target="../tags/tag13.xml" /><Relationship Id="rId90" Type="http://schemas.openxmlformats.org/officeDocument/2006/relationships/tags" Target="../tags/tag94.xml" /><Relationship Id="rId91" Type="http://schemas.openxmlformats.org/officeDocument/2006/relationships/tags" Target="../tags/tag95.xml" /><Relationship Id="rId92" Type="http://schemas.openxmlformats.org/officeDocument/2006/relationships/tags" Target="../tags/tag96.xml" /><Relationship Id="rId93" Type="http://schemas.openxmlformats.org/officeDocument/2006/relationships/tags" Target="../tags/tag97.xml" /><Relationship Id="rId94" Type="http://schemas.openxmlformats.org/officeDocument/2006/relationships/tags" Target="../tags/tag98.xml" /><Relationship Id="rId95" Type="http://schemas.openxmlformats.org/officeDocument/2006/relationships/tags" Target="../tags/tag99.xml" /><Relationship Id="rId96" Type="http://schemas.openxmlformats.org/officeDocument/2006/relationships/tags" Target="../tags/tag100.xml" /><Relationship Id="rId97" Type="http://schemas.openxmlformats.org/officeDocument/2006/relationships/tags" Target="../tags/tag101.xml" /><Relationship Id="rId98" Type="http://schemas.openxmlformats.org/officeDocument/2006/relationships/tags" Target="../tags/tag102.xml" /><Relationship Id="rId99" Type="http://schemas.openxmlformats.org/officeDocument/2006/relationships/tags" Target="../tags/tag10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vmlDrawing" Target="../drawings/vmlDrawing5.vml" /><Relationship Id="rId2" Type="http://schemas.openxmlformats.org/officeDocument/2006/relationships/oleObject" Target="../embeddings/oleObject5.bin" TargetMode="Internal" /><Relationship Id="rId3" Type="http://schemas.openxmlformats.org/officeDocument/2006/relationships/image" Target="../media/image7.emf"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slide" Target="slide2.xml" TargetMode="Interna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14" Type="http://schemas.openxmlformats.org/officeDocument/2006/relationships/tags" Target="../tags/tag215.xml" /><Relationship Id="rId15" Type="http://schemas.openxmlformats.org/officeDocument/2006/relationships/tags" Target="../tags/tag216.xml" /><Relationship Id="rId16" Type="http://schemas.openxmlformats.org/officeDocument/2006/relationships/tags" Target="../tags/tag217.xml" /><Relationship Id="rId17" Type="http://schemas.openxmlformats.org/officeDocument/2006/relationships/tags" Target="../tags/tag218.xml" /><Relationship Id="rId18" Type="http://schemas.openxmlformats.org/officeDocument/2006/relationships/tags" Target="../tags/tag219.xml" /><Relationship Id="rId19" Type="http://schemas.openxmlformats.org/officeDocument/2006/relationships/tags" Target="../tags/tag220.xml" /><Relationship Id="rId2" Type="http://schemas.openxmlformats.org/officeDocument/2006/relationships/oleObject" Target="../embeddings/oleObject6.bin" TargetMode="Internal" /><Relationship Id="rId20" Type="http://schemas.openxmlformats.org/officeDocument/2006/relationships/tags" Target="../tags/tag221.xml" /><Relationship Id="rId21" Type="http://schemas.openxmlformats.org/officeDocument/2006/relationships/tags" Target="../tags/tag222.xml" /><Relationship Id="rId22" Type="http://schemas.openxmlformats.org/officeDocument/2006/relationships/tags" Target="../tags/tag223.xml" /><Relationship Id="rId23" Type="http://schemas.openxmlformats.org/officeDocument/2006/relationships/oleObject" Target="../embeddings/oleObject8.bin" TargetMode="Internal" /><Relationship Id="rId24" Type="http://schemas.openxmlformats.org/officeDocument/2006/relationships/image" Target="../media/image13.emf" /><Relationship Id="rId25" Type="http://schemas.openxmlformats.org/officeDocument/2006/relationships/tags" Target="../tags/tag224.xml" /><Relationship Id="rId26" Type="http://schemas.openxmlformats.org/officeDocument/2006/relationships/tags" Target="../tags/tag225.xml" /><Relationship Id="rId27" Type="http://schemas.openxmlformats.org/officeDocument/2006/relationships/tags" Target="../tags/tag226.xml" /><Relationship Id="rId28" Type="http://schemas.openxmlformats.org/officeDocument/2006/relationships/tags" Target="../tags/tag227.xml" /><Relationship Id="rId29" Type="http://schemas.openxmlformats.org/officeDocument/2006/relationships/tags" Target="../tags/tag228.xml" /><Relationship Id="rId3" Type="http://schemas.openxmlformats.org/officeDocument/2006/relationships/image" Target="../media/image7.emf" /><Relationship Id="rId30" Type="http://schemas.openxmlformats.org/officeDocument/2006/relationships/tags" Target="../tags/tag229.xml" /><Relationship Id="rId31" Type="http://schemas.openxmlformats.org/officeDocument/2006/relationships/tags" Target="../tags/tag230.xml" /><Relationship Id="rId32" Type="http://schemas.openxmlformats.org/officeDocument/2006/relationships/tags" Target="../tags/tag231.xml" /><Relationship Id="rId33" Type="http://schemas.openxmlformats.org/officeDocument/2006/relationships/tags" Target="../tags/tag232.xml" /><Relationship Id="rId34" Type="http://schemas.openxmlformats.org/officeDocument/2006/relationships/tags" Target="../tags/tag233.xml" /><Relationship Id="rId35" Type="http://schemas.openxmlformats.org/officeDocument/2006/relationships/tags" Target="../tags/tag234.xml" /><Relationship Id="rId36" Type="http://schemas.openxmlformats.org/officeDocument/2006/relationships/tags" Target="../tags/tag235.xml" /><Relationship Id="rId37" Type="http://schemas.openxmlformats.org/officeDocument/2006/relationships/vmlDrawing" Target="../drawings/vmlDrawing6.vml" /><Relationship Id="rId4" Type="http://schemas.openxmlformats.org/officeDocument/2006/relationships/tags" Target="../tags/tag208.xml" /><Relationship Id="rId5" Type="http://schemas.openxmlformats.org/officeDocument/2006/relationships/image" Target="../media/image11.png" /><Relationship Id="rId6" Type="http://schemas.openxmlformats.org/officeDocument/2006/relationships/oleObject" Target="../embeddings/oleObject7.bin" TargetMode="Internal" /><Relationship Id="rId7" Type="http://schemas.openxmlformats.org/officeDocument/2006/relationships/image" Target="../media/image12.emf" /><Relationship Id="rId8" Type="http://schemas.openxmlformats.org/officeDocument/2006/relationships/tags" Target="../tags/tag209.xml" /><Relationship Id="rId9" Type="http://schemas.openxmlformats.org/officeDocument/2006/relationships/tags" Target="../tags/tag21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tags" Target="../tags/tag240.xml" /><Relationship Id="rId11" Type="http://schemas.openxmlformats.org/officeDocument/2006/relationships/tags" Target="../tags/tag241.xml" /><Relationship Id="rId12" Type="http://schemas.openxmlformats.org/officeDocument/2006/relationships/tags" Target="../tags/tag242.xml" /><Relationship Id="rId13" Type="http://schemas.openxmlformats.org/officeDocument/2006/relationships/vmlDrawing" Target="../drawings/vmlDrawing7.vml" /><Relationship Id="rId2" Type="http://schemas.openxmlformats.org/officeDocument/2006/relationships/oleObject" Target="../embeddings/oleObject9.bin" TargetMode="Internal" /><Relationship Id="rId3" Type="http://schemas.openxmlformats.org/officeDocument/2006/relationships/image" Target="../media/image7.emf"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slide" Target="slide2.xml" TargetMode="Internal" /><Relationship Id="rId7" Type="http://schemas.openxmlformats.org/officeDocument/2006/relationships/tags" Target="../tags/tag238.xml" /><Relationship Id="rId8" Type="http://schemas.openxmlformats.org/officeDocument/2006/relationships/slide" Target="slide7.xml" TargetMode="Internal" /><Relationship Id="rId9" Type="http://schemas.openxmlformats.org/officeDocument/2006/relationships/tags" Target="../tags/tag23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0.bin" TargetMode="Internal" /><Relationship Id="rId3" Type="http://schemas.openxmlformats.org/officeDocument/2006/relationships/image" Target="../media/image7.emf" /><Relationship Id="rId4" Type="http://schemas.openxmlformats.org/officeDocument/2006/relationships/chart" Target="../charts/chart1.xml" /><Relationship Id="rId5" Type="http://schemas.openxmlformats.org/officeDocument/2006/relationships/vmlDrawing" Target="../drawings/vmlDrawing8.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tags" Target="../tags/tag249.xml" /><Relationship Id="rId9" Type="http://schemas.openxmlformats.org/officeDocument/2006/relationships/image" Target="../media/image1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4.xml" /><Relationship Id="rId11" Type="http://schemas.openxmlformats.org/officeDocument/2006/relationships/oleObject" Target="../embeddings/oleObject13.bin" TargetMode="Internal" /><Relationship Id="rId12" Type="http://schemas.openxmlformats.org/officeDocument/2006/relationships/image" Target="../media/image16.emf" /><Relationship Id="rId13" Type="http://schemas.openxmlformats.org/officeDocument/2006/relationships/oleObject" Target="../embeddings/oleObject14.bin" TargetMode="Internal" /><Relationship Id="rId14" Type="http://schemas.openxmlformats.org/officeDocument/2006/relationships/image" Target="../media/image17.emf" /><Relationship Id="rId15" Type="http://schemas.openxmlformats.org/officeDocument/2006/relationships/oleObject" Target="../embeddings/oleObject15.bin" TargetMode="Internal" /><Relationship Id="rId16" Type="http://schemas.openxmlformats.org/officeDocument/2006/relationships/image" Target="../media/image18.emf" /><Relationship Id="rId17" Type="http://schemas.openxmlformats.org/officeDocument/2006/relationships/tags" Target="../tags/tag255.xml" /><Relationship Id="rId18" Type="http://schemas.openxmlformats.org/officeDocument/2006/relationships/oleObject" Target="../embeddings/oleObject16.bin" TargetMode="Internal" /><Relationship Id="rId19" Type="http://schemas.openxmlformats.org/officeDocument/2006/relationships/image" Target="../media/image19.emf" /><Relationship Id="rId2" Type="http://schemas.openxmlformats.org/officeDocument/2006/relationships/oleObject" Target="../embeddings/oleObject11.bin" TargetMode="Interna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vmlDrawing" Target="../drawings/vmlDrawing9.vml" /><Relationship Id="rId3" Type="http://schemas.openxmlformats.org/officeDocument/2006/relationships/image" Target="../media/image7.emf" /><Relationship Id="rId4" Type="http://schemas.openxmlformats.org/officeDocument/2006/relationships/tags" Target="../tags/tag250.xml" /><Relationship Id="rId5" Type="http://schemas.openxmlformats.org/officeDocument/2006/relationships/oleObject" Target="../embeddings/oleObject12.bin" TargetMode="Internal" /><Relationship Id="rId6" Type="http://schemas.openxmlformats.org/officeDocument/2006/relationships/image" Target="../media/image15.emf"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7.bin" TargetMode="Internal" /><Relationship Id="rId3" Type="http://schemas.openxmlformats.org/officeDocument/2006/relationships/image" Target="../media/image7.emf" /><Relationship Id="rId4" Type="http://schemas.openxmlformats.org/officeDocument/2006/relationships/image" Target="../media/image14.png" /><Relationship Id="rId5" Type="http://schemas.openxmlformats.org/officeDocument/2006/relationships/vmlDrawing" Target="../drawings/vmlDrawing10.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4.xml" /><Relationship Id="rId100" Type="http://schemas.openxmlformats.org/officeDocument/2006/relationships/tags" Target="../tags/tag352.xml" /><Relationship Id="rId101" Type="http://schemas.openxmlformats.org/officeDocument/2006/relationships/tags" Target="../tags/tag353.xml" /><Relationship Id="rId102" Type="http://schemas.openxmlformats.org/officeDocument/2006/relationships/tags" Target="../tags/tag354.xml" /><Relationship Id="rId103" Type="http://schemas.openxmlformats.org/officeDocument/2006/relationships/tags" Target="../tags/tag355.xml" /><Relationship Id="rId104" Type="http://schemas.openxmlformats.org/officeDocument/2006/relationships/tags" Target="../tags/tag356.xml" /><Relationship Id="rId105" Type="http://schemas.openxmlformats.org/officeDocument/2006/relationships/tags" Target="../tags/tag357.xml" /><Relationship Id="rId106" Type="http://schemas.openxmlformats.org/officeDocument/2006/relationships/tags" Target="../tags/tag358.xml" /><Relationship Id="rId107" Type="http://schemas.openxmlformats.org/officeDocument/2006/relationships/tags" Target="../tags/tag359.xml" /><Relationship Id="rId108" Type="http://schemas.openxmlformats.org/officeDocument/2006/relationships/tags" Target="../tags/tag360.xml" /><Relationship Id="rId109" Type="http://schemas.openxmlformats.org/officeDocument/2006/relationships/tags" Target="../tags/tag361.xml" /><Relationship Id="rId11" Type="http://schemas.openxmlformats.org/officeDocument/2006/relationships/tags" Target="../tags/tag265.xml" /><Relationship Id="rId110" Type="http://schemas.openxmlformats.org/officeDocument/2006/relationships/tags" Target="../tags/tag362.xml" /><Relationship Id="rId111" Type="http://schemas.openxmlformats.org/officeDocument/2006/relationships/tags" Target="../tags/tag363.xml" /><Relationship Id="rId112" Type="http://schemas.openxmlformats.org/officeDocument/2006/relationships/tags" Target="../tags/tag364.xml" /><Relationship Id="rId113" Type="http://schemas.openxmlformats.org/officeDocument/2006/relationships/tags" Target="../tags/tag365.xml" /><Relationship Id="rId114" Type="http://schemas.openxmlformats.org/officeDocument/2006/relationships/oleObject" Target="../embeddings/oleObject21.bin" TargetMode="Internal" /><Relationship Id="rId115" Type="http://schemas.openxmlformats.org/officeDocument/2006/relationships/image" Target="../media/image22.emf" /><Relationship Id="rId116" Type="http://schemas.openxmlformats.org/officeDocument/2006/relationships/tags" Target="../tags/tag366.xml" /><Relationship Id="rId117" Type="http://schemas.openxmlformats.org/officeDocument/2006/relationships/tags" Target="../tags/tag367.xml" /><Relationship Id="rId118" Type="http://schemas.openxmlformats.org/officeDocument/2006/relationships/tags" Target="../tags/tag368.xml" /><Relationship Id="rId119" Type="http://schemas.openxmlformats.org/officeDocument/2006/relationships/tags" Target="../tags/tag369.xml" /><Relationship Id="rId12" Type="http://schemas.openxmlformats.org/officeDocument/2006/relationships/tags" Target="../tags/tag266.xml" /><Relationship Id="rId120" Type="http://schemas.openxmlformats.org/officeDocument/2006/relationships/tags" Target="../tags/tag370.xml" /><Relationship Id="rId121" Type="http://schemas.openxmlformats.org/officeDocument/2006/relationships/tags" Target="../tags/tag371.xml" /><Relationship Id="rId122" Type="http://schemas.openxmlformats.org/officeDocument/2006/relationships/tags" Target="../tags/tag372.xml" /><Relationship Id="rId123" Type="http://schemas.openxmlformats.org/officeDocument/2006/relationships/tags" Target="../tags/tag373.xml" /><Relationship Id="rId124" Type="http://schemas.openxmlformats.org/officeDocument/2006/relationships/tags" Target="../tags/tag374.xml" /><Relationship Id="rId125" Type="http://schemas.openxmlformats.org/officeDocument/2006/relationships/tags" Target="../tags/tag375.xml" /><Relationship Id="rId126" Type="http://schemas.openxmlformats.org/officeDocument/2006/relationships/tags" Target="../tags/tag376.xml" /><Relationship Id="rId127" Type="http://schemas.openxmlformats.org/officeDocument/2006/relationships/tags" Target="../tags/tag377.xml" /><Relationship Id="rId128" Type="http://schemas.openxmlformats.org/officeDocument/2006/relationships/tags" Target="../tags/tag378.xml" /><Relationship Id="rId129" Type="http://schemas.openxmlformats.org/officeDocument/2006/relationships/tags" Target="../tags/tag379.xml" /><Relationship Id="rId13" Type="http://schemas.openxmlformats.org/officeDocument/2006/relationships/tags" Target="../tags/tag267.xml" /><Relationship Id="rId130" Type="http://schemas.openxmlformats.org/officeDocument/2006/relationships/tags" Target="../tags/tag380.xml" /><Relationship Id="rId131" Type="http://schemas.openxmlformats.org/officeDocument/2006/relationships/tags" Target="../tags/tag381.xml" /><Relationship Id="rId132" Type="http://schemas.openxmlformats.org/officeDocument/2006/relationships/tags" Target="../tags/tag382.xml" /><Relationship Id="rId133" Type="http://schemas.openxmlformats.org/officeDocument/2006/relationships/tags" Target="../tags/tag383.xml" /><Relationship Id="rId134" Type="http://schemas.openxmlformats.org/officeDocument/2006/relationships/tags" Target="../tags/tag384.xml" /><Relationship Id="rId135" Type="http://schemas.openxmlformats.org/officeDocument/2006/relationships/tags" Target="../tags/tag385.xml" /><Relationship Id="rId136" Type="http://schemas.openxmlformats.org/officeDocument/2006/relationships/tags" Target="../tags/tag386.xml" /><Relationship Id="rId137" Type="http://schemas.openxmlformats.org/officeDocument/2006/relationships/tags" Target="../tags/tag387.xml" /><Relationship Id="rId138" Type="http://schemas.openxmlformats.org/officeDocument/2006/relationships/tags" Target="../tags/tag388.xml" /><Relationship Id="rId139" Type="http://schemas.openxmlformats.org/officeDocument/2006/relationships/tags" Target="../tags/tag389.xml" /><Relationship Id="rId14" Type="http://schemas.openxmlformats.org/officeDocument/2006/relationships/tags" Target="../tags/tag268.xml" /><Relationship Id="rId140" Type="http://schemas.openxmlformats.org/officeDocument/2006/relationships/tags" Target="../tags/tag390.xml" /><Relationship Id="rId141" Type="http://schemas.openxmlformats.org/officeDocument/2006/relationships/tags" Target="../tags/tag391.xml" /><Relationship Id="rId142" Type="http://schemas.openxmlformats.org/officeDocument/2006/relationships/tags" Target="../tags/tag392.xml" /><Relationship Id="rId143" Type="http://schemas.openxmlformats.org/officeDocument/2006/relationships/tags" Target="../tags/tag393.xml" /><Relationship Id="rId144" Type="http://schemas.openxmlformats.org/officeDocument/2006/relationships/tags" Target="../tags/tag394.xml" /><Relationship Id="rId145" Type="http://schemas.openxmlformats.org/officeDocument/2006/relationships/tags" Target="../tags/tag395.xml" /><Relationship Id="rId146" Type="http://schemas.openxmlformats.org/officeDocument/2006/relationships/tags" Target="../tags/tag396.xml" /><Relationship Id="rId147" Type="http://schemas.openxmlformats.org/officeDocument/2006/relationships/tags" Target="../tags/tag397.xml" /><Relationship Id="rId148" Type="http://schemas.openxmlformats.org/officeDocument/2006/relationships/tags" Target="../tags/tag398.xml" /><Relationship Id="rId149" Type="http://schemas.openxmlformats.org/officeDocument/2006/relationships/tags" Target="../tags/tag399.xml" /><Relationship Id="rId15" Type="http://schemas.openxmlformats.org/officeDocument/2006/relationships/tags" Target="../tags/tag269.xml" /><Relationship Id="rId150" Type="http://schemas.openxmlformats.org/officeDocument/2006/relationships/tags" Target="../tags/tag400.xml" /><Relationship Id="rId151" Type="http://schemas.openxmlformats.org/officeDocument/2006/relationships/tags" Target="../tags/tag401.xml" /><Relationship Id="rId152" Type="http://schemas.openxmlformats.org/officeDocument/2006/relationships/tags" Target="../tags/tag402.xml" /><Relationship Id="rId153" Type="http://schemas.openxmlformats.org/officeDocument/2006/relationships/tags" Target="../tags/tag403.xml" /><Relationship Id="rId154" Type="http://schemas.openxmlformats.org/officeDocument/2006/relationships/tags" Target="../tags/tag404.xml" /><Relationship Id="rId155" Type="http://schemas.openxmlformats.org/officeDocument/2006/relationships/tags" Target="../tags/tag405.xml" /><Relationship Id="rId156" Type="http://schemas.openxmlformats.org/officeDocument/2006/relationships/tags" Target="../tags/tag406.xml" /><Relationship Id="rId157" Type="http://schemas.openxmlformats.org/officeDocument/2006/relationships/tags" Target="../tags/tag407.xml" /><Relationship Id="rId158" Type="http://schemas.openxmlformats.org/officeDocument/2006/relationships/tags" Target="../tags/tag408.xml" /><Relationship Id="rId159" Type="http://schemas.openxmlformats.org/officeDocument/2006/relationships/tags" Target="../tags/tag409.xml" /><Relationship Id="rId16" Type="http://schemas.openxmlformats.org/officeDocument/2006/relationships/tags" Target="../tags/tag270.xml" /><Relationship Id="rId160" Type="http://schemas.openxmlformats.org/officeDocument/2006/relationships/tags" Target="../tags/tag410.xml" /><Relationship Id="rId161" Type="http://schemas.openxmlformats.org/officeDocument/2006/relationships/tags" Target="../tags/tag411.xml" /><Relationship Id="rId162" Type="http://schemas.openxmlformats.org/officeDocument/2006/relationships/tags" Target="../tags/tag412.xml" /><Relationship Id="rId163" Type="http://schemas.openxmlformats.org/officeDocument/2006/relationships/tags" Target="../tags/tag413.xml" /><Relationship Id="rId164" Type="http://schemas.openxmlformats.org/officeDocument/2006/relationships/tags" Target="../tags/tag414.xml" /><Relationship Id="rId165" Type="http://schemas.openxmlformats.org/officeDocument/2006/relationships/tags" Target="../tags/tag415.xml" /><Relationship Id="rId166" Type="http://schemas.openxmlformats.org/officeDocument/2006/relationships/tags" Target="../tags/tag416.xml" /><Relationship Id="rId167" Type="http://schemas.openxmlformats.org/officeDocument/2006/relationships/tags" Target="../tags/tag417.xml" /><Relationship Id="rId168" Type="http://schemas.openxmlformats.org/officeDocument/2006/relationships/tags" Target="../tags/tag418.xml" /><Relationship Id="rId169" Type="http://schemas.openxmlformats.org/officeDocument/2006/relationships/tags" Target="../tags/tag419.xml" /><Relationship Id="rId17" Type="http://schemas.openxmlformats.org/officeDocument/2006/relationships/tags" Target="../tags/tag271.xml" /><Relationship Id="rId170" Type="http://schemas.openxmlformats.org/officeDocument/2006/relationships/tags" Target="../tags/tag420.xml" /><Relationship Id="rId171" Type="http://schemas.openxmlformats.org/officeDocument/2006/relationships/tags" Target="../tags/tag421.xml" /><Relationship Id="rId172" Type="http://schemas.openxmlformats.org/officeDocument/2006/relationships/tags" Target="../tags/tag422.xml" /><Relationship Id="rId173" Type="http://schemas.openxmlformats.org/officeDocument/2006/relationships/tags" Target="../tags/tag423.xml" /><Relationship Id="rId174" Type="http://schemas.openxmlformats.org/officeDocument/2006/relationships/tags" Target="../tags/tag424.xml" /><Relationship Id="rId175" Type="http://schemas.openxmlformats.org/officeDocument/2006/relationships/tags" Target="../tags/tag425.xml" /><Relationship Id="rId176" Type="http://schemas.openxmlformats.org/officeDocument/2006/relationships/tags" Target="../tags/tag426.xml" /><Relationship Id="rId177" Type="http://schemas.openxmlformats.org/officeDocument/2006/relationships/tags" Target="../tags/tag427.xml" /><Relationship Id="rId178" Type="http://schemas.openxmlformats.org/officeDocument/2006/relationships/tags" Target="../tags/tag428.xml" /><Relationship Id="rId179" Type="http://schemas.openxmlformats.org/officeDocument/2006/relationships/tags" Target="../tags/tag429.xml" /><Relationship Id="rId18" Type="http://schemas.openxmlformats.org/officeDocument/2006/relationships/tags" Target="../tags/tag272.xml" /><Relationship Id="rId180" Type="http://schemas.openxmlformats.org/officeDocument/2006/relationships/tags" Target="../tags/tag430.xml" /><Relationship Id="rId181" Type="http://schemas.openxmlformats.org/officeDocument/2006/relationships/tags" Target="../tags/tag431.xml" /><Relationship Id="rId182" Type="http://schemas.openxmlformats.org/officeDocument/2006/relationships/tags" Target="../tags/tag432.xml" /><Relationship Id="rId183" Type="http://schemas.openxmlformats.org/officeDocument/2006/relationships/tags" Target="../tags/tag433.xml" /><Relationship Id="rId184" Type="http://schemas.openxmlformats.org/officeDocument/2006/relationships/tags" Target="../tags/tag434.xml" /><Relationship Id="rId185" Type="http://schemas.openxmlformats.org/officeDocument/2006/relationships/tags" Target="../tags/tag435.xml" /><Relationship Id="rId186" Type="http://schemas.openxmlformats.org/officeDocument/2006/relationships/tags" Target="../tags/tag436.xml" /><Relationship Id="rId187" Type="http://schemas.openxmlformats.org/officeDocument/2006/relationships/tags" Target="../tags/tag437.xml" /><Relationship Id="rId188" Type="http://schemas.openxmlformats.org/officeDocument/2006/relationships/vmlDrawing" Target="../drawings/vmlDrawing11.vml" /><Relationship Id="rId19" Type="http://schemas.openxmlformats.org/officeDocument/2006/relationships/tags" Target="../tags/tag273.xml" /><Relationship Id="rId2" Type="http://schemas.openxmlformats.org/officeDocument/2006/relationships/oleObject" Target="../embeddings/oleObject18.bin" TargetMode="Internal" /><Relationship Id="rId20" Type="http://schemas.openxmlformats.org/officeDocument/2006/relationships/tags" Target="../tags/tag274.xml" /><Relationship Id="rId21" Type="http://schemas.openxmlformats.org/officeDocument/2006/relationships/tags" Target="../tags/tag275.xml" /><Relationship Id="rId22" Type="http://schemas.openxmlformats.org/officeDocument/2006/relationships/tags" Target="../tags/tag276.xml" /><Relationship Id="rId23" Type="http://schemas.openxmlformats.org/officeDocument/2006/relationships/tags" Target="../tags/tag277.xml" /><Relationship Id="rId24" Type="http://schemas.openxmlformats.org/officeDocument/2006/relationships/tags" Target="../tags/tag278.xml" /><Relationship Id="rId25" Type="http://schemas.openxmlformats.org/officeDocument/2006/relationships/tags" Target="../tags/tag279.xml" /><Relationship Id="rId26" Type="http://schemas.openxmlformats.org/officeDocument/2006/relationships/tags" Target="../tags/tag280.xml" /><Relationship Id="rId27" Type="http://schemas.openxmlformats.org/officeDocument/2006/relationships/tags" Target="../tags/tag281.xml" /><Relationship Id="rId28" Type="http://schemas.openxmlformats.org/officeDocument/2006/relationships/tags" Target="../tags/tag282.xml" /><Relationship Id="rId29" Type="http://schemas.openxmlformats.org/officeDocument/2006/relationships/tags" Target="../tags/tag283.xml" /><Relationship Id="rId3" Type="http://schemas.openxmlformats.org/officeDocument/2006/relationships/image" Target="../media/image7.emf" /><Relationship Id="rId30" Type="http://schemas.openxmlformats.org/officeDocument/2006/relationships/tags" Target="../tags/tag284.xml" /><Relationship Id="rId31" Type="http://schemas.openxmlformats.org/officeDocument/2006/relationships/tags" Target="../tags/tag285.xml" /><Relationship Id="rId32" Type="http://schemas.openxmlformats.org/officeDocument/2006/relationships/tags" Target="../tags/tag286.xml" /><Relationship Id="rId33" Type="http://schemas.openxmlformats.org/officeDocument/2006/relationships/tags" Target="../tags/tag287.xml" /><Relationship Id="rId34" Type="http://schemas.openxmlformats.org/officeDocument/2006/relationships/tags" Target="../tags/tag288.xml" /><Relationship Id="rId35" Type="http://schemas.openxmlformats.org/officeDocument/2006/relationships/tags" Target="../tags/tag289.xml" /><Relationship Id="rId36" Type="http://schemas.openxmlformats.org/officeDocument/2006/relationships/tags" Target="../tags/tag290.xml" /><Relationship Id="rId37" Type="http://schemas.openxmlformats.org/officeDocument/2006/relationships/tags" Target="../tags/tag291.xml" /><Relationship Id="rId38" Type="http://schemas.openxmlformats.org/officeDocument/2006/relationships/tags" Target="../tags/tag292.xml" /><Relationship Id="rId39" Type="http://schemas.openxmlformats.org/officeDocument/2006/relationships/tags" Target="../tags/tag293.xml" /><Relationship Id="rId4" Type="http://schemas.openxmlformats.org/officeDocument/2006/relationships/tags" Target="../tags/tag260.xml" /><Relationship Id="rId40" Type="http://schemas.openxmlformats.org/officeDocument/2006/relationships/tags" Target="../tags/tag294.xml" /><Relationship Id="rId41" Type="http://schemas.openxmlformats.org/officeDocument/2006/relationships/tags" Target="../tags/tag295.xml" /><Relationship Id="rId42" Type="http://schemas.openxmlformats.org/officeDocument/2006/relationships/tags" Target="../tags/tag296.xml" /><Relationship Id="rId43" Type="http://schemas.openxmlformats.org/officeDocument/2006/relationships/tags" Target="../tags/tag297.xml" /><Relationship Id="rId44" Type="http://schemas.openxmlformats.org/officeDocument/2006/relationships/tags" Target="../tags/tag298.xml" /><Relationship Id="rId45" Type="http://schemas.openxmlformats.org/officeDocument/2006/relationships/tags" Target="../tags/tag299.xml" /><Relationship Id="rId46" Type="http://schemas.openxmlformats.org/officeDocument/2006/relationships/tags" Target="../tags/tag300.xml" /><Relationship Id="rId47" Type="http://schemas.openxmlformats.org/officeDocument/2006/relationships/tags" Target="../tags/tag301.xml" /><Relationship Id="rId48" Type="http://schemas.openxmlformats.org/officeDocument/2006/relationships/tags" Target="../tags/tag302.xml" /><Relationship Id="rId49" Type="http://schemas.openxmlformats.org/officeDocument/2006/relationships/tags" Target="../tags/tag303.xml" /><Relationship Id="rId5" Type="http://schemas.openxmlformats.org/officeDocument/2006/relationships/tags" Target="../tags/tag261.xml" /><Relationship Id="rId50" Type="http://schemas.openxmlformats.org/officeDocument/2006/relationships/tags" Target="../tags/tag304.xml" /><Relationship Id="rId51" Type="http://schemas.openxmlformats.org/officeDocument/2006/relationships/tags" Target="../tags/tag305.xml" /><Relationship Id="rId52" Type="http://schemas.openxmlformats.org/officeDocument/2006/relationships/tags" Target="../tags/tag306.xml" /><Relationship Id="rId53" Type="http://schemas.openxmlformats.org/officeDocument/2006/relationships/tags" Target="../tags/tag307.xml" /><Relationship Id="rId54" Type="http://schemas.openxmlformats.org/officeDocument/2006/relationships/tags" Target="../tags/tag308.xml" /><Relationship Id="rId55" Type="http://schemas.openxmlformats.org/officeDocument/2006/relationships/tags" Target="../tags/tag309.xml" /><Relationship Id="rId56" Type="http://schemas.openxmlformats.org/officeDocument/2006/relationships/tags" Target="../tags/tag310.xml" /><Relationship Id="rId57" Type="http://schemas.openxmlformats.org/officeDocument/2006/relationships/tags" Target="../tags/tag311.xml" /><Relationship Id="rId58" Type="http://schemas.openxmlformats.org/officeDocument/2006/relationships/tags" Target="../tags/tag312.xml" /><Relationship Id="rId59" Type="http://schemas.openxmlformats.org/officeDocument/2006/relationships/tags" Target="../tags/tag313.xml" /><Relationship Id="rId6" Type="http://schemas.openxmlformats.org/officeDocument/2006/relationships/tags" Target="../tags/tag262.xml" /><Relationship Id="rId60" Type="http://schemas.openxmlformats.org/officeDocument/2006/relationships/tags" Target="../tags/tag314.xml" /><Relationship Id="rId61" Type="http://schemas.openxmlformats.org/officeDocument/2006/relationships/tags" Target="../tags/tag315.xml" /><Relationship Id="rId62" Type="http://schemas.openxmlformats.org/officeDocument/2006/relationships/tags" Target="../tags/tag316.xml" /><Relationship Id="rId63" Type="http://schemas.openxmlformats.org/officeDocument/2006/relationships/tags" Target="../tags/tag317.xml" /><Relationship Id="rId64" Type="http://schemas.openxmlformats.org/officeDocument/2006/relationships/tags" Target="../tags/tag318.xml" /><Relationship Id="rId65" Type="http://schemas.openxmlformats.org/officeDocument/2006/relationships/tags" Target="../tags/tag319.xml" /><Relationship Id="rId66" Type="http://schemas.openxmlformats.org/officeDocument/2006/relationships/tags" Target="../tags/tag320.xml" /><Relationship Id="rId67" Type="http://schemas.openxmlformats.org/officeDocument/2006/relationships/tags" Target="../tags/tag321.xml" /><Relationship Id="rId68" Type="http://schemas.openxmlformats.org/officeDocument/2006/relationships/tags" Target="../tags/tag322.xml" /><Relationship Id="rId69" Type="http://schemas.openxmlformats.org/officeDocument/2006/relationships/tags" Target="../tags/tag323.xml" /><Relationship Id="rId7" Type="http://schemas.openxmlformats.org/officeDocument/2006/relationships/tags" Target="../tags/tag263.xml" /><Relationship Id="rId70" Type="http://schemas.openxmlformats.org/officeDocument/2006/relationships/tags" Target="../tags/tag324.xml" /><Relationship Id="rId71" Type="http://schemas.openxmlformats.org/officeDocument/2006/relationships/tags" Target="../tags/tag325.xml" /><Relationship Id="rId72" Type="http://schemas.openxmlformats.org/officeDocument/2006/relationships/tags" Target="../tags/tag326.xml" /><Relationship Id="rId73" Type="http://schemas.openxmlformats.org/officeDocument/2006/relationships/tags" Target="../tags/tag327.xml" /><Relationship Id="rId74" Type="http://schemas.openxmlformats.org/officeDocument/2006/relationships/tags" Target="../tags/tag328.xml" /><Relationship Id="rId75" Type="http://schemas.openxmlformats.org/officeDocument/2006/relationships/tags" Target="../tags/tag329.xml" /><Relationship Id="rId76" Type="http://schemas.openxmlformats.org/officeDocument/2006/relationships/tags" Target="../tags/tag330.xml" /><Relationship Id="rId77" Type="http://schemas.openxmlformats.org/officeDocument/2006/relationships/tags" Target="../tags/tag331.xml" /><Relationship Id="rId78" Type="http://schemas.openxmlformats.org/officeDocument/2006/relationships/tags" Target="../tags/tag332.xml" /><Relationship Id="rId79" Type="http://schemas.openxmlformats.org/officeDocument/2006/relationships/tags" Target="../tags/tag333.xml" /><Relationship Id="rId8" Type="http://schemas.openxmlformats.org/officeDocument/2006/relationships/oleObject" Target="../embeddings/oleObject19.bin" TargetMode="Internal" /><Relationship Id="rId80" Type="http://schemas.openxmlformats.org/officeDocument/2006/relationships/tags" Target="../tags/tag334.xml" /><Relationship Id="rId81" Type="http://schemas.openxmlformats.org/officeDocument/2006/relationships/tags" Target="../tags/tag335.xml" /><Relationship Id="rId82" Type="http://schemas.openxmlformats.org/officeDocument/2006/relationships/oleObject" Target="../embeddings/oleObject20.bin" TargetMode="Internal" /><Relationship Id="rId83" Type="http://schemas.openxmlformats.org/officeDocument/2006/relationships/image" Target="../media/image21.emf" /><Relationship Id="rId84" Type="http://schemas.openxmlformats.org/officeDocument/2006/relationships/tags" Target="../tags/tag336.xml" /><Relationship Id="rId85" Type="http://schemas.openxmlformats.org/officeDocument/2006/relationships/tags" Target="../tags/tag337.xml" /><Relationship Id="rId86" Type="http://schemas.openxmlformats.org/officeDocument/2006/relationships/tags" Target="../tags/tag338.xml" /><Relationship Id="rId87" Type="http://schemas.openxmlformats.org/officeDocument/2006/relationships/tags" Target="../tags/tag339.xml" /><Relationship Id="rId88" Type="http://schemas.openxmlformats.org/officeDocument/2006/relationships/tags" Target="../tags/tag340.xml" /><Relationship Id="rId89" Type="http://schemas.openxmlformats.org/officeDocument/2006/relationships/tags" Target="../tags/tag341.xml" /><Relationship Id="rId9" Type="http://schemas.openxmlformats.org/officeDocument/2006/relationships/image" Target="../media/image20.emf" /><Relationship Id="rId90" Type="http://schemas.openxmlformats.org/officeDocument/2006/relationships/tags" Target="../tags/tag342.xml" /><Relationship Id="rId91" Type="http://schemas.openxmlformats.org/officeDocument/2006/relationships/tags" Target="../tags/tag343.xml" /><Relationship Id="rId92" Type="http://schemas.openxmlformats.org/officeDocument/2006/relationships/tags" Target="../tags/tag344.xml" /><Relationship Id="rId93" Type="http://schemas.openxmlformats.org/officeDocument/2006/relationships/tags" Target="../tags/tag345.xml" /><Relationship Id="rId94" Type="http://schemas.openxmlformats.org/officeDocument/2006/relationships/tags" Target="../tags/tag346.xml" /><Relationship Id="rId95" Type="http://schemas.openxmlformats.org/officeDocument/2006/relationships/tags" Target="../tags/tag347.xml" /><Relationship Id="rId96" Type="http://schemas.openxmlformats.org/officeDocument/2006/relationships/tags" Target="../tags/tag348.xml" /><Relationship Id="rId97" Type="http://schemas.openxmlformats.org/officeDocument/2006/relationships/tags" Target="../tags/tag349.xml" /><Relationship Id="rId98" Type="http://schemas.openxmlformats.org/officeDocument/2006/relationships/tags" Target="../tags/tag350.xml" /><Relationship Id="rId99" Type="http://schemas.openxmlformats.org/officeDocument/2006/relationships/tags" Target="../tags/tag35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38.xml" /><Relationship Id="rId3" Type="http://schemas.openxmlformats.org/officeDocument/2006/relationships/tags" Target="../tags/tag439.xml" /><Relationship Id="rId4" Type="http://schemas.openxmlformats.org/officeDocument/2006/relationships/tags" Target="../tags/tag440.xml" /><Relationship Id="rId5" Type="http://schemas.openxmlformats.org/officeDocument/2006/relationships/tags" Target="../tags/tag441.xml" /><Relationship Id="rId6" Type="http://schemas.openxmlformats.org/officeDocument/2006/relationships/tags" Target="../tags/tag442.xml" /><Relationship Id="rId7" Type="http://schemas.openxmlformats.org/officeDocument/2006/relationships/tags" Target="../tags/tag443.xml" /><Relationship Id="rId8" Type="http://schemas.openxmlformats.org/officeDocument/2006/relationships/tags" Target="../tags/tag444.xml" /><Relationship Id="rId9" Type="http://schemas.openxmlformats.org/officeDocument/2006/relationships/image" Target="../media/image1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49.xml" /><Relationship Id="rId11" Type="http://schemas.openxmlformats.org/officeDocument/2006/relationships/tags" Target="../tags/tag450.xml" /><Relationship Id="rId12" Type="http://schemas.openxmlformats.org/officeDocument/2006/relationships/tags" Target="../tags/tag451.xml" /><Relationship Id="rId13" Type="http://schemas.openxmlformats.org/officeDocument/2006/relationships/tags" Target="../tags/tag452.xml" /><Relationship Id="rId14" Type="http://schemas.openxmlformats.org/officeDocument/2006/relationships/tags" Target="../tags/tag453.xml" /><Relationship Id="rId15" Type="http://schemas.openxmlformats.org/officeDocument/2006/relationships/tags" Target="../tags/tag454.xml" /><Relationship Id="rId16" Type="http://schemas.openxmlformats.org/officeDocument/2006/relationships/tags" Target="../tags/tag455.xml" /><Relationship Id="rId17" Type="http://schemas.openxmlformats.org/officeDocument/2006/relationships/tags" Target="../tags/tag456.xml" /><Relationship Id="rId18" Type="http://schemas.openxmlformats.org/officeDocument/2006/relationships/tags" Target="../tags/tag457.xml" /><Relationship Id="rId19" Type="http://schemas.openxmlformats.org/officeDocument/2006/relationships/tags" Target="../tags/tag458.xml" /><Relationship Id="rId2" Type="http://schemas.openxmlformats.org/officeDocument/2006/relationships/oleObject" Target="../embeddings/oleObject22.bin" TargetMode="Internal" /><Relationship Id="rId20" Type="http://schemas.openxmlformats.org/officeDocument/2006/relationships/tags" Target="../tags/tag459.xml" /><Relationship Id="rId21" Type="http://schemas.openxmlformats.org/officeDocument/2006/relationships/oleObject" Target="../embeddings/oleObject24.bin" TargetMode="Internal" /><Relationship Id="rId22" Type="http://schemas.openxmlformats.org/officeDocument/2006/relationships/image" Target="../media/image24.emf" /><Relationship Id="rId23" Type="http://schemas.openxmlformats.org/officeDocument/2006/relationships/tags" Target="../tags/tag460.xml" /><Relationship Id="rId24" Type="http://schemas.openxmlformats.org/officeDocument/2006/relationships/tags" Target="../tags/tag461.xml" /><Relationship Id="rId25" Type="http://schemas.openxmlformats.org/officeDocument/2006/relationships/tags" Target="../tags/tag462.xml" /><Relationship Id="rId26" Type="http://schemas.openxmlformats.org/officeDocument/2006/relationships/tags" Target="../tags/tag463.xml" /><Relationship Id="rId27" Type="http://schemas.openxmlformats.org/officeDocument/2006/relationships/tags" Target="../tags/tag464.xml" /><Relationship Id="rId28" Type="http://schemas.openxmlformats.org/officeDocument/2006/relationships/tags" Target="../tags/tag465.xml" /><Relationship Id="rId29" Type="http://schemas.openxmlformats.org/officeDocument/2006/relationships/tags" Target="../tags/tag466.xml" /><Relationship Id="rId3" Type="http://schemas.openxmlformats.org/officeDocument/2006/relationships/image" Target="../media/image7.emf" /><Relationship Id="rId30" Type="http://schemas.openxmlformats.org/officeDocument/2006/relationships/tags" Target="../tags/tag467.xml" /><Relationship Id="rId31" Type="http://schemas.openxmlformats.org/officeDocument/2006/relationships/tags" Target="../tags/tag468.xml" /><Relationship Id="rId32" Type="http://schemas.openxmlformats.org/officeDocument/2006/relationships/tags" Target="../tags/tag469.xml" /><Relationship Id="rId33" Type="http://schemas.openxmlformats.org/officeDocument/2006/relationships/tags" Target="../tags/tag470.xml" /><Relationship Id="rId34" Type="http://schemas.openxmlformats.org/officeDocument/2006/relationships/tags" Target="../tags/tag471.xml" /><Relationship Id="rId35" Type="http://schemas.openxmlformats.org/officeDocument/2006/relationships/tags" Target="../tags/tag472.xml" /><Relationship Id="rId36" Type="http://schemas.openxmlformats.org/officeDocument/2006/relationships/tags" Target="../tags/tag473.xml" /><Relationship Id="rId37" Type="http://schemas.openxmlformats.org/officeDocument/2006/relationships/oleObject" Target="../embeddings/oleObject25.bin" TargetMode="Internal" /><Relationship Id="rId38" Type="http://schemas.openxmlformats.org/officeDocument/2006/relationships/image" Target="../media/image25.emf" /><Relationship Id="rId39" Type="http://schemas.openxmlformats.org/officeDocument/2006/relationships/tags" Target="../tags/tag474.xml" /><Relationship Id="rId4" Type="http://schemas.openxmlformats.org/officeDocument/2006/relationships/tags" Target="../tags/tag445.xml" /><Relationship Id="rId40" Type="http://schemas.openxmlformats.org/officeDocument/2006/relationships/tags" Target="../tags/tag475.xml" /><Relationship Id="rId41" Type="http://schemas.openxmlformats.org/officeDocument/2006/relationships/tags" Target="../tags/tag476.xml" /><Relationship Id="rId42" Type="http://schemas.openxmlformats.org/officeDocument/2006/relationships/tags" Target="../tags/tag477.xml" /><Relationship Id="rId43" Type="http://schemas.openxmlformats.org/officeDocument/2006/relationships/tags" Target="../tags/tag478.xml" /><Relationship Id="rId44" Type="http://schemas.openxmlformats.org/officeDocument/2006/relationships/tags" Target="../tags/tag479.xml" /><Relationship Id="rId45" Type="http://schemas.openxmlformats.org/officeDocument/2006/relationships/tags" Target="../tags/tag480.xml" /><Relationship Id="rId46" Type="http://schemas.openxmlformats.org/officeDocument/2006/relationships/tags" Target="../tags/tag481.xml" /><Relationship Id="rId47" Type="http://schemas.openxmlformats.org/officeDocument/2006/relationships/tags" Target="../tags/tag482.xml" /><Relationship Id="rId48" Type="http://schemas.openxmlformats.org/officeDocument/2006/relationships/tags" Target="../tags/tag483.xml" /><Relationship Id="rId49" Type="http://schemas.openxmlformats.org/officeDocument/2006/relationships/tags" Target="../tags/tag484.xml" /><Relationship Id="rId5" Type="http://schemas.openxmlformats.org/officeDocument/2006/relationships/oleObject" Target="../embeddings/oleObject23.bin" TargetMode="Internal" /><Relationship Id="rId50" Type="http://schemas.openxmlformats.org/officeDocument/2006/relationships/tags" Target="../tags/tag485.xml" /><Relationship Id="rId51" Type="http://schemas.openxmlformats.org/officeDocument/2006/relationships/tags" Target="../tags/tag486.xml" /><Relationship Id="rId52" Type="http://schemas.openxmlformats.org/officeDocument/2006/relationships/tags" Target="../tags/tag487.xml" /><Relationship Id="rId53" Type="http://schemas.openxmlformats.org/officeDocument/2006/relationships/vmlDrawing" Target="../drawings/vmlDrawing12.vml" /><Relationship Id="rId6" Type="http://schemas.openxmlformats.org/officeDocument/2006/relationships/image" Target="../media/image23.emf" /><Relationship Id="rId7" Type="http://schemas.openxmlformats.org/officeDocument/2006/relationships/tags" Target="../tags/tag446.xml" /><Relationship Id="rId8" Type="http://schemas.openxmlformats.org/officeDocument/2006/relationships/tags" Target="../tags/tag447.xml" /><Relationship Id="rId9" Type="http://schemas.openxmlformats.org/officeDocument/2006/relationships/tags" Target="../tags/tag44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02414413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ctrTitle"/>
          </p:nvPr>
        </p:nvSpPr>
        <p:spPr/>
        <p:txBody>
          <a:bodyPr/>
          <a:lstStyle/>
          <a:p>
            <a:r>
              <a:rPr lang="zh-CN" altLang="en-US" smtClean="0">
                <a:latin typeface="黑体" pitchFamily="49" charset="-122"/>
                <a:ea typeface="黑体" pitchFamily="49" charset="-122"/>
              </a:rPr>
              <a:t>经销商能力提升项目 </a:t>
            </a:r>
            <a:r>
              <a:rPr lang="en-US" altLang="zh-CN" smtClean="0">
                <a:latin typeface="黑体" pitchFamily="49" charset="-122"/>
                <a:ea typeface="黑体" pitchFamily="49" charset="-122"/>
              </a:rPr>
              <a:t>– </a:t>
            </a:r>
            <a:r>
              <a:rPr lang="zh-CN" altLang="en-US" smtClean="0">
                <a:latin typeface="黑体" pitchFamily="49" charset="-122"/>
                <a:ea typeface="黑体" pitchFamily="49" charset="-122"/>
              </a:rPr>
              <a:t>北京中汽诊断报告</a:t>
            </a:r>
            <a:endParaRPr lang="en-US" b="0">
              <a:latin typeface="黑体" pitchFamily="49" charset="-122"/>
              <a:ea typeface="黑体" pitchFamily="49" charset="-122"/>
            </a:endParaRPr>
          </a:p>
        </p:txBody>
      </p:sp>
      <p:sp>
        <p:nvSpPr>
          <p:cNvPr id="3" name="Subtitle 2"/>
          <p:cNvSpPr>
            <a:spLocks noGrp="1"/>
          </p:cNvSpPr>
          <p:nvPr>
            <p:ph type="subTitle" idx="1"/>
          </p:nvPr>
        </p:nvSpPr>
        <p:spPr/>
        <p:txBody>
          <a:bodyPr/>
          <a:lstStyle/>
          <a:p>
            <a:r>
              <a:rPr lang="en-US" smtClean="0">
                <a:latin typeface="黑体" pitchFamily="49" charset="-122"/>
                <a:ea typeface="黑体" pitchFamily="49" charset="-122"/>
              </a:rPr>
              <a:t>2016</a:t>
            </a:r>
            <a:r>
              <a:rPr lang="zh-CN" altLang="en-US" smtClean="0">
                <a:latin typeface="黑体" pitchFamily="49" charset="-122"/>
                <a:ea typeface="黑体" pitchFamily="49" charset="-122"/>
              </a:rPr>
              <a:t>年</a:t>
            </a:r>
            <a:r>
              <a:rPr lang="en-US" altLang="zh-CN" smtClean="0">
                <a:latin typeface="黑体" pitchFamily="49" charset="-122"/>
                <a:ea typeface="黑体" pitchFamily="49" charset="-122"/>
              </a:rPr>
              <a:t>2</a:t>
            </a:r>
            <a:r>
              <a:rPr lang="zh-CN" altLang="en-US" smtClean="0">
                <a:latin typeface="黑体" pitchFamily="49" charset="-122"/>
                <a:ea typeface="黑体" pitchFamily="49" charset="-122"/>
              </a:rPr>
              <a:t>月</a:t>
            </a:r>
            <a:r>
              <a:rPr lang="en-US" altLang="zh-CN" smtClean="0">
                <a:latin typeface="黑体" pitchFamily="49" charset="-122"/>
                <a:ea typeface="黑体" pitchFamily="49" charset="-122"/>
              </a:rPr>
              <a:t>5</a:t>
            </a:r>
            <a:r>
              <a:rPr lang="zh-CN" altLang="en-US" smtClean="0">
                <a:latin typeface="黑体" pitchFamily="49" charset="-122"/>
                <a:ea typeface="黑体" pitchFamily="49" charset="-122"/>
              </a:rPr>
              <a:t>日</a:t>
            </a:r>
            <a:endParaRPr lang="en-US">
              <a:latin typeface="黑体" pitchFamily="49" charset="-122"/>
              <a:ea typeface="黑体" pitchFamily="49"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Object 2"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40"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5" name="Rectangle 4" hidden="1"/>
          <p:cNvSpPr/>
          <p:nvPr>
            <p:custDataLst>
              <p:tags r:id="rId4"/>
            </p:custDataLst>
          </p:nvPr>
        </p:nvSpPr>
        <p:spPr bwMode="gray">
          <a:xfrm>
            <a:off x="0" y="0"/>
            <a:ext cx="158750" cy="15875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0" tIns="0" rIns="0" bIns="0" numCol="1" spcCol="0" rtlCol="0" anchor="ctr" anchorCtr="0" compatLnSpc="1">
            <a:prstTxWarp prst="textNoShape">
              <a:avLst/>
            </a:prstTxWarp>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kumimoji="0" lang="en-US" sz="2000" b="1" u="none" strike="noStrike" cap="none" normalizeH="0" smtClean="0">
              <a:ln>
                <a:noFill/>
              </a:ln>
              <a:solidFill>
                <a:schemeClr val="tx1"/>
              </a:solidFill>
              <a:effectLst/>
              <a:latin typeface="黑体"/>
              <a:ea typeface="黑体"/>
              <a:cs typeface="Arial"/>
              <a:sym typeface="黑体"/>
            </a:endParaRPr>
          </a:p>
        </p:txBody>
      </p:sp>
      <p:sp>
        <p:nvSpPr>
          <p:cNvPr id="16" name="Text Placeholder 2"/>
          <p:cNvSpPr>
            <a:spLocks noGrp="1"/>
          </p:cNvSpPr>
          <p:nvPr>
            <p:custDataLst>
              <p:tags r:id="rId5"/>
            </p:custDataLst>
          </p:nvPr>
        </p:nvSpPr>
        <p:spPr bwMode="gray">
          <a:xfrm>
            <a:off x="0" y="16510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chemeClr val="tx2"/>
                </a:solidFill>
                <a:latin typeface="黑体"/>
                <a:ea typeface="黑体"/>
                <a:sym typeface="黑体"/>
              </a:rPr>
              <a:t>项目简介</a:t>
            </a:r>
            <a:endParaRPr lang="en-US" sz="2000">
              <a:solidFill>
                <a:schemeClr val="tx2"/>
              </a:solidFill>
              <a:latin typeface="黑体"/>
              <a:ea typeface="黑体"/>
              <a:sym typeface="黑体"/>
            </a:endParaRPr>
          </a:p>
        </p:txBody>
      </p:sp>
      <p:sp>
        <p:nvSpPr>
          <p:cNvPr id="34" name="Text Placeholder 2"/>
          <p:cNvSpPr>
            <a:spLocks noGrp="1"/>
          </p:cNvSpPr>
          <p:nvPr>
            <p:custDataLst>
              <p:tags r:id="rId6"/>
            </p:custDataLst>
          </p:nvPr>
        </p:nvSpPr>
        <p:spPr bwMode="gray">
          <a:xfrm>
            <a:off x="0" y="22098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经销商概况</a:t>
            </a:r>
            <a:endParaRPr lang="en-US" sz="2000">
              <a:solidFill>
                <a:srgbClr val="B2B2B2"/>
              </a:solidFill>
              <a:latin typeface="黑体"/>
              <a:ea typeface="黑体"/>
              <a:sym typeface="黑体"/>
            </a:endParaRPr>
          </a:p>
        </p:txBody>
      </p:sp>
      <p:sp>
        <p:nvSpPr>
          <p:cNvPr id="32" name="Text Placeholder 2"/>
          <p:cNvSpPr>
            <a:spLocks noGrp="1"/>
          </p:cNvSpPr>
          <p:nvPr>
            <p:custDataLst>
              <p:tags r:id="rId7"/>
            </p:custDataLst>
          </p:nvPr>
        </p:nvSpPr>
        <p:spPr bwMode="gray">
          <a:xfrm>
            <a:off x="0" y="27686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现场诊断发现</a:t>
            </a:r>
            <a:endParaRPr lang="en-US" sz="2000">
              <a:solidFill>
                <a:srgbClr val="B2B2B2"/>
              </a:solidFill>
              <a:latin typeface="黑体"/>
              <a:ea typeface="黑体"/>
              <a:sym typeface="黑体"/>
            </a:endParaRPr>
          </a:p>
        </p:txBody>
      </p:sp>
      <p:sp>
        <p:nvSpPr>
          <p:cNvPr id="15" name="Text Placeholder 2"/>
          <p:cNvSpPr>
            <a:spLocks noGrp="1"/>
          </p:cNvSpPr>
          <p:nvPr>
            <p:custDataLst>
              <p:tags r:id="rId8"/>
            </p:custDataLst>
          </p:nvPr>
        </p:nvSpPr>
        <p:spPr bwMode="gray">
          <a:xfrm>
            <a:off x="0" y="33274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行动计划及执行跟踪</a:t>
            </a:r>
            <a:endParaRPr lang="en-US" sz="2000">
              <a:solidFill>
                <a:srgbClr val="B2B2B2"/>
              </a:solidFill>
              <a:latin typeface="黑体"/>
              <a:ea typeface="黑体"/>
              <a:sym typeface="黑体"/>
            </a:endParaRPr>
          </a:p>
        </p:txBody>
      </p:sp>
      <p:sp>
        <p:nvSpPr>
          <p:cNvPr id="46" name="Text Placeholder 2"/>
          <p:cNvSpPr>
            <a:spLocks noGrp="1"/>
          </p:cNvSpPr>
          <p:nvPr>
            <p:custDataLst>
              <p:tags r:id="rId9"/>
            </p:custDataLst>
          </p:nvPr>
        </p:nvSpPr>
        <p:spPr bwMode="gray">
          <a:xfrm>
            <a:off x="0" y="38862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最终效果评估</a:t>
            </a:r>
            <a:endParaRPr lang="en-US" sz="2000">
              <a:solidFill>
                <a:srgbClr val="B2B2B2"/>
              </a:solidFill>
              <a:latin typeface="黑体"/>
              <a:ea typeface="黑体"/>
              <a:sym typeface="黑体"/>
            </a:endParaRPr>
          </a:p>
        </p:txBody>
      </p:sp>
      <p:sp>
        <p:nvSpPr>
          <p:cNvPr id="47" name="Text Placeholder 2"/>
          <p:cNvSpPr>
            <a:spLocks noGrp="1"/>
          </p:cNvSpPr>
          <p:nvPr>
            <p:custDataLst>
              <p:tags r:id="rId10"/>
            </p:custDataLst>
          </p:nvPr>
        </p:nvSpPr>
        <p:spPr bwMode="gray">
          <a:xfrm>
            <a:off x="0" y="4445000"/>
            <a:ext cx="9906000" cy="762000"/>
          </a:xfrm>
          <a:prstGeom prst="rect">
            <a:avLst/>
          </a:prstGeom>
          <a:noFill/>
          <a:ln w="9525" algn="ctr">
            <a:noFill/>
            <a:miter lim="800000"/>
          </a:ln>
          <a:effectLst/>
        </p:spPr>
        <p:txBody>
          <a:bodyPr vert="horz" wrap="square" lIns="457200" tIns="228600" rIns="0" bIns="2286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附录</a:t>
            </a:r>
            <a:endParaRPr lang="en-US" sz="2000">
              <a:solidFill>
                <a:srgbClr val="B2B2B2"/>
              </a:solidFill>
              <a:latin typeface="黑体"/>
              <a:ea typeface="黑体"/>
              <a:sym typeface="黑体"/>
            </a:endParaRPr>
          </a:p>
        </p:txBody>
      </p:sp>
      <p:sp>
        <p:nvSpPr>
          <p:cNvPr id="2" name="Title 1"/>
          <p:cNvSpPr>
            <a:spLocks noGrp="1"/>
          </p:cNvSpPr>
          <p:nvPr>
            <p:ph type="title"/>
          </p:nvPr>
        </p:nvSpPr>
        <p:spPr/>
        <p:txBody>
          <a:bodyPr/>
          <a:lstStyle/>
          <a:p>
            <a:r>
              <a:rPr lang="zh-CN" altLang="en-US" smtClean="0">
                <a:latin typeface="黑体" pitchFamily="49" charset="-122"/>
                <a:ea typeface="黑体" pitchFamily="49" charset="-122"/>
              </a:rPr>
              <a:t>目录</a:t>
            </a:r>
            <a:endParaRPr lang="en-US">
              <a:latin typeface="黑体" pitchFamily="49" charset="-122"/>
              <a:ea typeface="黑体"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93" name="Object 392"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41"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392" name="Rectangle 391" hidden="1"/>
          <p:cNvSpPr/>
          <p:nvPr>
            <p:custDataLst>
              <p:tags r:id="rId4"/>
            </p:custDataLst>
          </p:nvPr>
        </p:nvSpPr>
        <p:spPr bwMode="gray">
          <a:xfrm>
            <a:off x="0" y="0"/>
            <a:ext cx="158750" cy="15875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0" tIns="0" rIns="0" bIns="0" numCol="1" spcCol="0" rtlCol="0" anchor="ctr" anchorCtr="0" compatLnSpc="1">
            <a:prstTxWarp prst="textNoShape">
              <a:avLst/>
            </a:prstTxWarp>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kumimoji="0" lang="en-US" sz="1000" u="none" strike="noStrike" cap="none" normalizeH="0" smtClean="0">
              <a:ln>
                <a:noFill/>
              </a:ln>
              <a:solidFill>
                <a:schemeClr val="tx1"/>
              </a:solidFill>
              <a:effectLst/>
              <a:latin typeface="Arial"/>
              <a:ea typeface="黑体"/>
              <a:cs typeface="Arial"/>
              <a:sym typeface="Arial"/>
            </a:endParaRPr>
          </a:p>
        </p:txBody>
      </p:sp>
      <p:sp>
        <p:nvSpPr>
          <p:cNvPr id="199" name="Title 1"/>
          <p:cNvSpPr>
            <a:spLocks noGrp="1"/>
          </p:cNvSpPr>
          <p:nvPr>
            <p:ph type="title"/>
          </p:nvPr>
        </p:nvSpPr>
        <p:spPr>
          <a:xfrm>
            <a:off x="457200" y="163513"/>
            <a:ext cx="8991600" cy="831850"/>
          </a:xfrm>
        </p:spPr>
        <p:txBody>
          <a:bodyPr/>
          <a:lstStyle/>
          <a:p>
            <a:r>
              <a:rPr lang="zh-CN" altLang="en-US" smtClean="0">
                <a:latin typeface="黑体" pitchFamily="49" charset="-122"/>
                <a:ea typeface="黑体" pitchFamily="49" charset="-122"/>
              </a:rPr>
              <a:t>经销商诊断及能力提升工作计划</a:t>
            </a:r>
            <a:br>
              <a:rPr lang="en-US" altLang="zh-CN" smtClean="0">
                <a:latin typeface="黑体" pitchFamily="49" charset="-122"/>
                <a:ea typeface="黑体" pitchFamily="49" charset="-122"/>
              </a:rPr>
            </a:br>
            <a:r>
              <a:rPr lang="en-US" altLang="zh-CN" sz="1600" b="0" smtClean="0">
                <a:latin typeface="黑体" pitchFamily="49" charset="-122"/>
                <a:ea typeface="黑体" pitchFamily="49" charset="-122"/>
              </a:rPr>
              <a:t>- </a:t>
            </a:r>
            <a:r>
              <a:rPr lang="zh-CN" altLang="en-US" sz="1600" b="0" smtClean="0">
                <a:latin typeface="黑体" pitchFamily="49" charset="-122"/>
                <a:ea typeface="黑体" pitchFamily="49" charset="-122"/>
              </a:rPr>
              <a:t>经销商诊断与试点共计</a:t>
            </a:r>
            <a:r>
              <a:rPr lang="en-US" altLang="zh-CN" sz="1600" b="0" smtClean="0">
                <a:latin typeface="黑体" pitchFamily="49" charset="-122"/>
                <a:ea typeface="黑体" pitchFamily="49" charset="-122"/>
              </a:rPr>
              <a:t>10</a:t>
            </a:r>
            <a:r>
              <a:rPr lang="zh-CN" altLang="en-US" sz="1600" b="0" smtClean="0">
                <a:latin typeface="黑体" pitchFamily="49" charset="-122"/>
                <a:ea typeface="黑体" pitchFamily="49" charset="-122"/>
              </a:rPr>
              <a:t>个工作周，现场指导时间为</a:t>
            </a:r>
            <a:r>
              <a:rPr lang="en-US" altLang="zh-CN" sz="1600" b="0" smtClean="0">
                <a:latin typeface="黑体" pitchFamily="49" charset="-122"/>
                <a:ea typeface="黑体" pitchFamily="49" charset="-122"/>
              </a:rPr>
              <a:t>5</a:t>
            </a:r>
            <a:r>
              <a:rPr lang="zh-CN" altLang="en-US" sz="1600" b="0" smtClean="0">
                <a:latin typeface="黑体" pitchFamily="49" charset="-122"/>
                <a:ea typeface="黑体" pitchFamily="49" charset="-122"/>
              </a:rPr>
              <a:t>天</a:t>
            </a:r>
            <a:endParaRPr lang="en-US" b="0">
              <a:latin typeface="黑体" pitchFamily="49" charset="-122"/>
              <a:ea typeface="黑体" pitchFamily="49" charset="-122"/>
            </a:endParaRPr>
          </a:p>
        </p:txBody>
      </p:sp>
      <p:sp>
        <p:nvSpPr>
          <p:cNvPr id="202" name="Rectangle 201"/>
          <p:cNvSpPr/>
          <p:nvPr>
            <p:custDataLst>
              <p:tags r:id="rId5"/>
            </p:custDataLst>
          </p:nvPr>
        </p:nvSpPr>
        <p:spPr bwMode="gray">
          <a:xfrm>
            <a:off x="279400" y="3908425"/>
            <a:ext cx="1849437" cy="185737"/>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6" name="Rectangle 215"/>
          <p:cNvSpPr/>
          <p:nvPr>
            <p:custDataLst>
              <p:tags r:id="rId6"/>
            </p:custDataLst>
          </p:nvPr>
        </p:nvSpPr>
        <p:spPr bwMode="gray">
          <a:xfrm>
            <a:off x="279400" y="3154362"/>
            <a:ext cx="1849437" cy="200025"/>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3" name="Rectangle 202"/>
          <p:cNvSpPr/>
          <p:nvPr>
            <p:custDataLst>
              <p:tags r:id="rId7"/>
            </p:custDataLst>
          </p:nvPr>
        </p:nvSpPr>
        <p:spPr bwMode="gray">
          <a:xfrm>
            <a:off x="279400" y="5049837"/>
            <a:ext cx="1849437" cy="184150"/>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4" name="Rectangle 213"/>
          <p:cNvSpPr/>
          <p:nvPr>
            <p:custDataLst>
              <p:tags r:id="rId8"/>
            </p:custDataLst>
          </p:nvPr>
        </p:nvSpPr>
        <p:spPr bwMode="gray">
          <a:xfrm>
            <a:off x="279400" y="4865687"/>
            <a:ext cx="1849437" cy="184150"/>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1" name="Rectangle 200"/>
          <p:cNvSpPr/>
          <p:nvPr>
            <p:custDataLst>
              <p:tags r:id="rId9"/>
            </p:custDataLst>
          </p:nvPr>
        </p:nvSpPr>
        <p:spPr bwMode="gray">
          <a:xfrm>
            <a:off x="279400" y="4094162"/>
            <a:ext cx="1849437" cy="200025"/>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8" name="Rectangle 207"/>
          <p:cNvSpPr/>
          <p:nvPr>
            <p:custDataLst>
              <p:tags r:id="rId10"/>
            </p:custDataLst>
          </p:nvPr>
        </p:nvSpPr>
        <p:spPr bwMode="gray">
          <a:xfrm>
            <a:off x="279400" y="2214562"/>
            <a:ext cx="1849437" cy="184150"/>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0" name="Rectangle 199"/>
          <p:cNvSpPr/>
          <p:nvPr>
            <p:custDataLst>
              <p:tags r:id="rId11"/>
            </p:custDataLst>
          </p:nvPr>
        </p:nvSpPr>
        <p:spPr bwMode="gray">
          <a:xfrm>
            <a:off x="279400" y="3724275"/>
            <a:ext cx="1849437" cy="184150"/>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1" name="Rectangle 210"/>
          <p:cNvSpPr/>
          <p:nvPr>
            <p:custDataLst>
              <p:tags r:id="rId12"/>
            </p:custDataLst>
          </p:nvPr>
        </p:nvSpPr>
        <p:spPr bwMode="gray">
          <a:xfrm>
            <a:off x="279400" y="4294187"/>
            <a:ext cx="1849437" cy="201612"/>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2" name="Rectangle 211"/>
          <p:cNvSpPr/>
          <p:nvPr>
            <p:custDataLst>
              <p:tags r:id="rId13"/>
            </p:custDataLst>
          </p:nvPr>
        </p:nvSpPr>
        <p:spPr bwMode="gray">
          <a:xfrm>
            <a:off x="279400" y="4495800"/>
            <a:ext cx="1849437" cy="184150"/>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3" name="Rectangle 212"/>
          <p:cNvSpPr/>
          <p:nvPr>
            <p:custDataLst>
              <p:tags r:id="rId14"/>
            </p:custDataLst>
          </p:nvPr>
        </p:nvSpPr>
        <p:spPr bwMode="gray">
          <a:xfrm>
            <a:off x="279400" y="4679950"/>
            <a:ext cx="1849437" cy="185737"/>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0" name="Rectangle 209"/>
          <p:cNvSpPr/>
          <p:nvPr>
            <p:custDataLst>
              <p:tags r:id="rId15"/>
            </p:custDataLst>
          </p:nvPr>
        </p:nvSpPr>
        <p:spPr bwMode="gray">
          <a:xfrm>
            <a:off x="279400" y="1731962"/>
            <a:ext cx="1849437" cy="280987"/>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9" name="Rectangle 208"/>
          <p:cNvSpPr/>
          <p:nvPr>
            <p:custDataLst>
              <p:tags r:id="rId16"/>
            </p:custDataLst>
          </p:nvPr>
        </p:nvSpPr>
        <p:spPr bwMode="gray">
          <a:xfrm>
            <a:off x="279400" y="2012950"/>
            <a:ext cx="1849437" cy="201612"/>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5" name="Rectangle 204"/>
          <p:cNvSpPr/>
          <p:nvPr>
            <p:custDataLst>
              <p:tags r:id="rId17"/>
            </p:custDataLst>
          </p:nvPr>
        </p:nvSpPr>
        <p:spPr bwMode="gray">
          <a:xfrm>
            <a:off x="279400" y="3354387"/>
            <a:ext cx="1849437" cy="185737"/>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5" name="Rectangle 214"/>
          <p:cNvSpPr/>
          <p:nvPr>
            <p:custDataLst>
              <p:tags r:id="rId18"/>
            </p:custDataLst>
          </p:nvPr>
        </p:nvSpPr>
        <p:spPr bwMode="gray">
          <a:xfrm>
            <a:off x="279400" y="5419725"/>
            <a:ext cx="1849437" cy="265112"/>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8" name="Rectangle 217"/>
          <p:cNvSpPr/>
          <p:nvPr>
            <p:custDataLst>
              <p:tags r:id="rId19"/>
            </p:custDataLst>
          </p:nvPr>
        </p:nvSpPr>
        <p:spPr bwMode="gray">
          <a:xfrm>
            <a:off x="279400" y="5233987"/>
            <a:ext cx="1849437" cy="185737"/>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4" name="Rectangle 203"/>
          <p:cNvSpPr/>
          <p:nvPr>
            <p:custDataLst>
              <p:tags r:id="rId20"/>
            </p:custDataLst>
          </p:nvPr>
        </p:nvSpPr>
        <p:spPr bwMode="gray">
          <a:xfrm>
            <a:off x="279400" y="3540125"/>
            <a:ext cx="1849437" cy="184150"/>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6" name="Rectangle 205"/>
          <p:cNvSpPr/>
          <p:nvPr>
            <p:custDataLst>
              <p:tags r:id="rId21"/>
            </p:custDataLst>
          </p:nvPr>
        </p:nvSpPr>
        <p:spPr bwMode="gray">
          <a:xfrm>
            <a:off x="279400" y="2952750"/>
            <a:ext cx="1849437" cy="201612"/>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7" name="Rectangle 216"/>
          <p:cNvSpPr/>
          <p:nvPr>
            <p:custDataLst>
              <p:tags r:id="rId22"/>
            </p:custDataLst>
          </p:nvPr>
        </p:nvSpPr>
        <p:spPr bwMode="gray">
          <a:xfrm>
            <a:off x="279400" y="2768600"/>
            <a:ext cx="1849437" cy="184150"/>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9" name="Rectangle 218"/>
          <p:cNvSpPr/>
          <p:nvPr>
            <p:custDataLst>
              <p:tags r:id="rId23"/>
            </p:custDataLst>
          </p:nvPr>
        </p:nvSpPr>
        <p:spPr bwMode="gray">
          <a:xfrm>
            <a:off x="279400" y="2584450"/>
            <a:ext cx="1849437" cy="184150"/>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7" name="Rectangle 206"/>
          <p:cNvSpPr/>
          <p:nvPr>
            <p:custDataLst>
              <p:tags r:id="rId24"/>
            </p:custDataLst>
          </p:nvPr>
        </p:nvSpPr>
        <p:spPr bwMode="gray">
          <a:xfrm>
            <a:off x="279400" y="2398712"/>
            <a:ext cx="1849437" cy="185737"/>
          </a:xfrm>
          <a:prstGeom prst="rect">
            <a:avLst/>
          </a:prstGeom>
          <a:solidFill>
            <a:schemeClr val="accent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1" name="Rectangle 220"/>
          <p:cNvSpPr/>
          <p:nvPr>
            <p:custDataLst>
              <p:tags r:id="rId25"/>
            </p:custDataLst>
          </p:nvPr>
        </p:nvSpPr>
        <p:spPr bwMode="gray">
          <a:xfrm>
            <a:off x="8950325" y="1731962"/>
            <a:ext cx="200025" cy="3952875"/>
          </a:xfrm>
          <a:prstGeom prst="rect">
            <a:avLst/>
          </a:prstGeom>
          <a:solidFill>
            <a:schemeClr val="accent2"/>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2" name="Rectangle 221"/>
          <p:cNvSpPr/>
          <p:nvPr>
            <p:custDataLst>
              <p:tags r:id="rId26"/>
            </p:custDataLst>
          </p:nvPr>
        </p:nvSpPr>
        <p:spPr bwMode="gray">
          <a:xfrm>
            <a:off x="8247062" y="1731962"/>
            <a:ext cx="201612" cy="3952875"/>
          </a:xfrm>
          <a:prstGeom prst="rect">
            <a:avLst/>
          </a:prstGeom>
          <a:solidFill>
            <a:schemeClr val="accent2"/>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6" name="Rectangle 225"/>
          <p:cNvSpPr/>
          <p:nvPr>
            <p:custDataLst>
              <p:tags r:id="rId27"/>
            </p:custDataLst>
          </p:nvPr>
        </p:nvSpPr>
        <p:spPr bwMode="gray">
          <a:xfrm>
            <a:off x="6140450" y="1731962"/>
            <a:ext cx="201612" cy="3952875"/>
          </a:xfrm>
          <a:prstGeom prst="rect">
            <a:avLst/>
          </a:prstGeom>
          <a:solidFill>
            <a:schemeClr val="accent2"/>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7" name="Rectangle 226"/>
          <p:cNvSpPr/>
          <p:nvPr>
            <p:custDataLst>
              <p:tags r:id="rId28"/>
            </p:custDataLst>
          </p:nvPr>
        </p:nvSpPr>
        <p:spPr bwMode="gray">
          <a:xfrm>
            <a:off x="5438775" y="1731962"/>
            <a:ext cx="201612" cy="3952875"/>
          </a:xfrm>
          <a:prstGeom prst="rect">
            <a:avLst/>
          </a:prstGeom>
          <a:solidFill>
            <a:schemeClr val="accent2"/>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5" name="Rectangle 224"/>
          <p:cNvSpPr/>
          <p:nvPr>
            <p:custDataLst>
              <p:tags r:id="rId29"/>
            </p:custDataLst>
          </p:nvPr>
        </p:nvSpPr>
        <p:spPr bwMode="gray">
          <a:xfrm>
            <a:off x="2630487" y="1731962"/>
            <a:ext cx="200025" cy="3952875"/>
          </a:xfrm>
          <a:prstGeom prst="rect">
            <a:avLst/>
          </a:prstGeom>
          <a:solidFill>
            <a:schemeClr val="accent2"/>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8" name="Rectangle 227"/>
          <p:cNvSpPr/>
          <p:nvPr>
            <p:custDataLst>
              <p:tags r:id="rId30"/>
            </p:custDataLst>
          </p:nvPr>
        </p:nvSpPr>
        <p:spPr bwMode="gray">
          <a:xfrm>
            <a:off x="4737100" y="1731962"/>
            <a:ext cx="200025" cy="3952875"/>
          </a:xfrm>
          <a:prstGeom prst="rect">
            <a:avLst/>
          </a:prstGeom>
          <a:solidFill>
            <a:schemeClr val="accent2"/>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3" name="Rectangle 222"/>
          <p:cNvSpPr/>
          <p:nvPr>
            <p:custDataLst>
              <p:tags r:id="rId31"/>
            </p:custDataLst>
          </p:nvPr>
        </p:nvSpPr>
        <p:spPr bwMode="gray">
          <a:xfrm>
            <a:off x="7545387" y="1731962"/>
            <a:ext cx="200025" cy="3952875"/>
          </a:xfrm>
          <a:prstGeom prst="rect">
            <a:avLst/>
          </a:prstGeom>
          <a:solidFill>
            <a:schemeClr val="accent2"/>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4" name="Rectangle 223"/>
          <p:cNvSpPr/>
          <p:nvPr>
            <p:custDataLst>
              <p:tags r:id="rId32"/>
            </p:custDataLst>
          </p:nvPr>
        </p:nvSpPr>
        <p:spPr bwMode="gray">
          <a:xfrm>
            <a:off x="6843712" y="1731962"/>
            <a:ext cx="200025" cy="3952875"/>
          </a:xfrm>
          <a:prstGeom prst="rect">
            <a:avLst/>
          </a:prstGeom>
          <a:solidFill>
            <a:schemeClr val="accent2"/>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0" name="Rectangle 219"/>
          <p:cNvSpPr/>
          <p:nvPr>
            <p:custDataLst>
              <p:tags r:id="rId33"/>
            </p:custDataLst>
          </p:nvPr>
        </p:nvSpPr>
        <p:spPr bwMode="gray">
          <a:xfrm>
            <a:off x="3132137" y="1731962"/>
            <a:ext cx="1103312" cy="3952875"/>
          </a:xfrm>
          <a:prstGeom prst="rect">
            <a:avLst/>
          </a:prstGeom>
          <a:solidFill>
            <a:schemeClr val="accent2"/>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9" name="Text Placeholder 5"/>
          <p:cNvSpPr>
            <a:spLocks noGrp="1"/>
          </p:cNvSpPr>
          <p:nvPr>
            <p:custDataLst>
              <p:tags r:id="rId34"/>
            </p:custDataLst>
          </p:nvPr>
        </p:nvSpPr>
        <p:spPr bwMode="gray">
          <a:xfrm>
            <a:off x="2128837" y="1231900"/>
            <a:ext cx="701675" cy="265112"/>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r>
              <a:rPr lang="en-US" sz="1200" b="0" smtClean="0">
                <a:latin typeface="Arial"/>
                <a:ea typeface="黑体"/>
                <a:cs typeface="Arial"/>
                <a:sym typeface="Arial"/>
              </a:rPr>
              <a:t>1</a:t>
            </a:r>
            <a:r>
              <a:rPr lang="zh-CN" altLang="en-US" sz="1200" b="0" smtClean="0">
                <a:latin typeface="Arial"/>
                <a:ea typeface="黑体"/>
                <a:cs typeface="Arial"/>
                <a:sym typeface="Arial"/>
              </a:rPr>
              <a:t>月</a:t>
            </a:r>
            <a:endParaRPr lang="en-US" sz="1200" b="0">
              <a:latin typeface="Arial"/>
              <a:ea typeface="黑体"/>
              <a:cs typeface="Arial"/>
              <a:sym typeface="Arial"/>
            </a:endParaRPr>
          </a:p>
        </p:txBody>
      </p:sp>
      <p:sp>
        <p:nvSpPr>
          <p:cNvPr id="230" name="Text Placeholder 5"/>
          <p:cNvSpPr>
            <a:spLocks noGrp="1"/>
          </p:cNvSpPr>
          <p:nvPr>
            <p:custDataLst>
              <p:tags r:id="rId35"/>
            </p:custDataLst>
          </p:nvPr>
        </p:nvSpPr>
        <p:spPr bwMode="gray">
          <a:xfrm>
            <a:off x="2830512" y="1231900"/>
            <a:ext cx="2909887" cy="265112"/>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r>
              <a:rPr lang="en-US" altLang="zh-CN" sz="1200" b="0" smtClean="0">
                <a:latin typeface="Arial"/>
                <a:ea typeface="黑体"/>
                <a:cs typeface="Arial"/>
                <a:sym typeface="Arial"/>
              </a:rPr>
              <a:t>2</a:t>
            </a:r>
            <a:r>
              <a:rPr lang="zh-CN" altLang="en-US" sz="1200" b="0" smtClean="0">
                <a:latin typeface="Arial"/>
                <a:ea typeface="黑体"/>
                <a:cs typeface="Arial"/>
                <a:sym typeface="Arial"/>
              </a:rPr>
              <a:t>月</a:t>
            </a:r>
            <a:endParaRPr lang="en-US" sz="1200" b="0">
              <a:latin typeface="Arial"/>
              <a:ea typeface="黑体"/>
              <a:cs typeface="Arial"/>
              <a:sym typeface="Arial"/>
            </a:endParaRPr>
          </a:p>
        </p:txBody>
      </p:sp>
      <p:sp>
        <p:nvSpPr>
          <p:cNvPr id="231" name="Text Placeholder 5"/>
          <p:cNvSpPr>
            <a:spLocks noGrp="1"/>
          </p:cNvSpPr>
          <p:nvPr>
            <p:custDataLst>
              <p:tags r:id="rId36"/>
            </p:custDataLst>
          </p:nvPr>
        </p:nvSpPr>
        <p:spPr bwMode="gray">
          <a:xfrm>
            <a:off x="5740400" y="1231900"/>
            <a:ext cx="3109912" cy="265112"/>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r>
              <a:rPr lang="en-US" altLang="zh-CN" sz="1200" b="0" smtClean="0">
                <a:latin typeface="Arial"/>
                <a:ea typeface="黑体"/>
                <a:cs typeface="Arial"/>
                <a:sym typeface="Arial"/>
              </a:rPr>
              <a:t>3</a:t>
            </a:r>
            <a:r>
              <a:rPr lang="zh-CN" altLang="en-US" sz="1200" b="0" smtClean="0">
                <a:latin typeface="Arial"/>
                <a:ea typeface="黑体"/>
                <a:cs typeface="Arial"/>
                <a:sym typeface="Arial"/>
              </a:rPr>
              <a:t>月</a:t>
            </a:r>
            <a:endParaRPr lang="en-US" sz="1200" b="0">
              <a:latin typeface="Arial"/>
              <a:ea typeface="黑体"/>
              <a:cs typeface="Arial"/>
              <a:sym typeface="Arial"/>
            </a:endParaRPr>
          </a:p>
        </p:txBody>
      </p:sp>
      <p:sp>
        <p:nvSpPr>
          <p:cNvPr id="232" name="Text Placeholder 5"/>
          <p:cNvSpPr>
            <a:spLocks noGrp="1"/>
          </p:cNvSpPr>
          <p:nvPr>
            <p:custDataLst>
              <p:tags r:id="rId37"/>
            </p:custDataLst>
          </p:nvPr>
        </p:nvSpPr>
        <p:spPr bwMode="gray">
          <a:xfrm>
            <a:off x="8850312" y="1231900"/>
            <a:ext cx="801687" cy="265112"/>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r>
              <a:rPr lang="en-US" altLang="zh-CN" sz="1200" b="0" smtClean="0">
                <a:latin typeface="Arial"/>
                <a:ea typeface="黑体"/>
                <a:cs typeface="Arial"/>
                <a:sym typeface="Arial"/>
              </a:rPr>
              <a:t>4</a:t>
            </a:r>
            <a:r>
              <a:rPr lang="zh-CN" altLang="en-US" sz="1200" b="0" smtClean="0">
                <a:latin typeface="Arial"/>
                <a:ea typeface="黑体"/>
                <a:cs typeface="Arial"/>
                <a:sym typeface="Arial"/>
              </a:rPr>
              <a:t>月</a:t>
            </a:r>
            <a:endParaRPr lang="en-US" sz="1200" b="0">
              <a:latin typeface="Arial"/>
              <a:ea typeface="黑体"/>
              <a:cs typeface="Arial"/>
              <a:sym typeface="Arial"/>
            </a:endParaRPr>
          </a:p>
        </p:txBody>
      </p:sp>
      <p:sp>
        <p:nvSpPr>
          <p:cNvPr id="233" name="Text Placeholder 5"/>
          <p:cNvSpPr>
            <a:spLocks noGrp="1"/>
          </p:cNvSpPr>
          <p:nvPr>
            <p:custDataLst>
              <p:tags r:id="rId38"/>
            </p:custDataLst>
          </p:nvPr>
        </p:nvSpPr>
        <p:spPr bwMode="gray">
          <a:xfrm>
            <a:off x="2128837" y="1497012"/>
            <a:ext cx="701675"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810BFAA4-0BD9-41DB-AE62-286E51AF6257}" type="datetime'''''2''''''''5''.'''''''''''''''''''''''">
              <a:rPr lang="en-US" sz="1000" b="0" smtClean="0">
                <a:ea typeface="黑体"/>
              </a:rPr>
              <a:pPr algn="ctr">
                <a:spcBef>
                  <a:spcPct val="0"/>
                </a:spcBef>
              </a:pPr>
              <a:t>25.</a:t>
            </a:fld>
            <a:endParaRPr lang="en-US" sz="1000" b="0">
              <a:latin typeface="Arial"/>
              <a:ea typeface="黑体"/>
              <a:cs typeface="Arial"/>
              <a:sym typeface="Arial"/>
            </a:endParaRPr>
          </a:p>
        </p:txBody>
      </p:sp>
      <p:sp>
        <p:nvSpPr>
          <p:cNvPr id="234" name="Text Placeholder 5"/>
          <p:cNvSpPr>
            <a:spLocks noGrp="1"/>
          </p:cNvSpPr>
          <p:nvPr>
            <p:custDataLst>
              <p:tags r:id="rId39"/>
            </p:custDataLst>
          </p:nvPr>
        </p:nvSpPr>
        <p:spPr bwMode="gray">
          <a:xfrm>
            <a:off x="2830512" y="1497012"/>
            <a:ext cx="703262"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20E51551-37A0-4D0A-9415-0D8C95FD5E9E}" type="datetime'''''''01''.'''''''''''''''''''''''''''''''''''''''''''''">
              <a:rPr lang="en-US" sz="1000" b="0" smtClean="0">
                <a:ea typeface="黑体"/>
              </a:rPr>
              <a:pPr algn="ctr">
                <a:spcBef>
                  <a:spcPct val="0"/>
                </a:spcBef>
              </a:pPr>
              <a:t>01.</a:t>
            </a:fld>
            <a:endParaRPr lang="en-US" sz="1000" b="0">
              <a:latin typeface="Arial"/>
              <a:ea typeface="黑体"/>
              <a:cs typeface="Arial"/>
              <a:sym typeface="Arial"/>
            </a:endParaRPr>
          </a:p>
        </p:txBody>
      </p:sp>
      <p:sp>
        <p:nvSpPr>
          <p:cNvPr id="235" name="Text Placeholder 5"/>
          <p:cNvSpPr>
            <a:spLocks noGrp="1"/>
          </p:cNvSpPr>
          <p:nvPr>
            <p:custDataLst>
              <p:tags r:id="rId40"/>
            </p:custDataLst>
          </p:nvPr>
        </p:nvSpPr>
        <p:spPr bwMode="gray">
          <a:xfrm>
            <a:off x="3533775" y="1497012"/>
            <a:ext cx="701675"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D5B0975F-0174-45C5-ABCE-84D48BF066E7}" type="datetime'''0''''''''''''''''''''''8''''.'''''''''''''''''''''''''''">
              <a:rPr lang="en-US" sz="1000" b="0" smtClean="0">
                <a:ea typeface="黑体"/>
              </a:rPr>
              <a:pPr algn="ctr">
                <a:spcBef>
                  <a:spcPct val="0"/>
                </a:spcBef>
              </a:pPr>
              <a:t>08.</a:t>
            </a:fld>
            <a:endParaRPr lang="en-US" sz="1000" b="0">
              <a:latin typeface="Arial"/>
              <a:ea typeface="黑体"/>
              <a:cs typeface="Arial"/>
              <a:sym typeface="Arial"/>
            </a:endParaRPr>
          </a:p>
        </p:txBody>
      </p:sp>
      <p:sp>
        <p:nvSpPr>
          <p:cNvPr id="236" name="Text Placeholder 5"/>
          <p:cNvSpPr>
            <a:spLocks noGrp="1"/>
          </p:cNvSpPr>
          <p:nvPr>
            <p:custDataLst>
              <p:tags r:id="rId41"/>
            </p:custDataLst>
          </p:nvPr>
        </p:nvSpPr>
        <p:spPr bwMode="gray">
          <a:xfrm>
            <a:off x="4235450" y="1497012"/>
            <a:ext cx="701675"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80B11D7A-3711-447D-959E-74D6E055A652}" type="datetime'''''''''''''15''''''''.'''''">
              <a:rPr lang="en-US" sz="1000" b="0" smtClean="0">
                <a:ea typeface="黑体"/>
              </a:rPr>
              <a:pPr algn="ctr">
                <a:spcBef>
                  <a:spcPct val="0"/>
                </a:spcBef>
              </a:pPr>
              <a:t>15.</a:t>
            </a:fld>
            <a:endParaRPr lang="en-US" sz="1000" b="0">
              <a:latin typeface="Arial"/>
              <a:ea typeface="黑体"/>
              <a:cs typeface="Arial"/>
              <a:sym typeface="Arial"/>
            </a:endParaRPr>
          </a:p>
        </p:txBody>
      </p:sp>
      <p:sp>
        <p:nvSpPr>
          <p:cNvPr id="237" name="Text Placeholder 5"/>
          <p:cNvSpPr>
            <a:spLocks noGrp="1"/>
          </p:cNvSpPr>
          <p:nvPr>
            <p:custDataLst>
              <p:tags r:id="rId42"/>
            </p:custDataLst>
          </p:nvPr>
        </p:nvSpPr>
        <p:spPr bwMode="gray">
          <a:xfrm>
            <a:off x="4937125" y="1497012"/>
            <a:ext cx="703262"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DD1C3B77-B2B1-4C87-846B-83583994CAED}" type="datetime'''''''''''''''''2''''''''''''''''''''''2''''''''.'''">
              <a:rPr lang="en-US" sz="1000" b="0" smtClean="0">
                <a:ea typeface="黑体"/>
              </a:rPr>
              <a:pPr algn="ctr">
                <a:spcBef>
                  <a:spcPct val="0"/>
                </a:spcBef>
              </a:pPr>
              <a:t>22.</a:t>
            </a:fld>
            <a:endParaRPr lang="en-US" sz="1000" b="0">
              <a:latin typeface="Arial"/>
              <a:ea typeface="黑体"/>
              <a:cs typeface="Arial"/>
              <a:sym typeface="Arial"/>
            </a:endParaRPr>
          </a:p>
        </p:txBody>
      </p:sp>
      <p:sp>
        <p:nvSpPr>
          <p:cNvPr id="238" name="Text Placeholder 5"/>
          <p:cNvSpPr>
            <a:spLocks noGrp="1"/>
          </p:cNvSpPr>
          <p:nvPr>
            <p:custDataLst>
              <p:tags r:id="rId43"/>
            </p:custDataLst>
          </p:nvPr>
        </p:nvSpPr>
        <p:spPr bwMode="gray">
          <a:xfrm>
            <a:off x="5640387" y="1497012"/>
            <a:ext cx="701675"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A2A5D44B-AC41-409B-83EC-A97C3A89EC80}" type="datetime'''''''''''''''''''''''''''''''29''''''.'''''''''''''''''''''">
              <a:rPr lang="en-US" sz="1000" b="0" smtClean="0">
                <a:ea typeface="黑体"/>
              </a:rPr>
              <a:pPr algn="ctr">
                <a:spcBef>
                  <a:spcPct val="0"/>
                </a:spcBef>
              </a:pPr>
              <a:t>29.</a:t>
            </a:fld>
            <a:endParaRPr lang="en-US" sz="1000" b="0">
              <a:latin typeface="Arial"/>
              <a:ea typeface="黑体"/>
              <a:cs typeface="Arial"/>
              <a:sym typeface="Arial"/>
            </a:endParaRPr>
          </a:p>
        </p:txBody>
      </p:sp>
      <p:sp>
        <p:nvSpPr>
          <p:cNvPr id="239" name="Text Placeholder 5"/>
          <p:cNvSpPr>
            <a:spLocks noGrp="1"/>
          </p:cNvSpPr>
          <p:nvPr>
            <p:custDataLst>
              <p:tags r:id="rId44"/>
            </p:custDataLst>
          </p:nvPr>
        </p:nvSpPr>
        <p:spPr bwMode="gray">
          <a:xfrm>
            <a:off x="6342062" y="1497012"/>
            <a:ext cx="701675"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898523F6-FD0C-4D6E-8505-575CFDE328C8}" type="datetime'''''''''''''''''''''''''0''7''''''''''.'''''''''''''''''''">
              <a:rPr lang="en-US" sz="1000" b="0" smtClean="0">
                <a:ea typeface="黑体"/>
              </a:rPr>
              <a:pPr algn="ctr">
                <a:spcBef>
                  <a:spcPct val="0"/>
                </a:spcBef>
              </a:pPr>
              <a:t>07.</a:t>
            </a:fld>
            <a:endParaRPr lang="en-US" sz="1000" b="0">
              <a:latin typeface="Arial"/>
              <a:ea typeface="黑体"/>
              <a:cs typeface="Arial"/>
              <a:sym typeface="Arial"/>
            </a:endParaRPr>
          </a:p>
        </p:txBody>
      </p:sp>
      <p:sp>
        <p:nvSpPr>
          <p:cNvPr id="240" name="Text Placeholder 5"/>
          <p:cNvSpPr>
            <a:spLocks noGrp="1"/>
          </p:cNvSpPr>
          <p:nvPr>
            <p:custDataLst>
              <p:tags r:id="rId45"/>
            </p:custDataLst>
          </p:nvPr>
        </p:nvSpPr>
        <p:spPr bwMode="gray">
          <a:xfrm>
            <a:off x="7043737" y="1497012"/>
            <a:ext cx="701675"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1F6D7431-CB34-4942-AC88-9832937C6524}" type="datetime'''''''''''''''''''1''''''''''''''''4.'''''''''''''''">
              <a:rPr lang="en-US" sz="1000" b="0" smtClean="0">
                <a:ea typeface="黑体"/>
              </a:rPr>
              <a:pPr algn="ctr">
                <a:spcBef>
                  <a:spcPct val="0"/>
                </a:spcBef>
              </a:pPr>
              <a:t>14.</a:t>
            </a:fld>
            <a:endParaRPr lang="en-US" sz="1000" b="0">
              <a:latin typeface="Arial"/>
              <a:ea typeface="黑体"/>
              <a:cs typeface="Arial"/>
              <a:sym typeface="Arial"/>
            </a:endParaRPr>
          </a:p>
        </p:txBody>
      </p:sp>
      <p:sp>
        <p:nvSpPr>
          <p:cNvPr id="241" name="Text Placeholder 5"/>
          <p:cNvSpPr>
            <a:spLocks noGrp="1"/>
          </p:cNvSpPr>
          <p:nvPr>
            <p:custDataLst>
              <p:tags r:id="rId46"/>
            </p:custDataLst>
          </p:nvPr>
        </p:nvSpPr>
        <p:spPr bwMode="gray">
          <a:xfrm>
            <a:off x="7745412" y="1497012"/>
            <a:ext cx="703262"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CDCD1831-76E3-4D23-996A-AB902A7E8B26}" type="datetime'''''''2''''''''''''''''''''1.'''''''''''''''">
              <a:rPr lang="en-US" sz="1000" b="0" smtClean="0">
                <a:ea typeface="黑体"/>
              </a:rPr>
              <a:pPr algn="ctr">
                <a:spcBef>
                  <a:spcPct val="0"/>
                </a:spcBef>
              </a:pPr>
              <a:t>21.</a:t>
            </a:fld>
            <a:endParaRPr lang="en-US" sz="1000" b="0">
              <a:latin typeface="Arial"/>
              <a:ea typeface="黑体"/>
              <a:cs typeface="Arial"/>
              <a:sym typeface="Arial"/>
            </a:endParaRPr>
          </a:p>
        </p:txBody>
      </p:sp>
      <p:sp>
        <p:nvSpPr>
          <p:cNvPr id="242" name="Text Placeholder 5"/>
          <p:cNvSpPr>
            <a:spLocks noGrp="1"/>
          </p:cNvSpPr>
          <p:nvPr>
            <p:custDataLst>
              <p:tags r:id="rId47"/>
            </p:custDataLst>
          </p:nvPr>
        </p:nvSpPr>
        <p:spPr bwMode="gray">
          <a:xfrm>
            <a:off x="8448675" y="1497012"/>
            <a:ext cx="701675"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D51B804E-E190-4290-ADF3-169F0E7B841E}" type="datetime'''''''''''''''''''''''''''''2''''''8''.'''''''''''''">
              <a:rPr lang="en-US" sz="1000" b="0" smtClean="0">
                <a:ea typeface="黑体"/>
              </a:rPr>
              <a:pPr algn="ctr">
                <a:spcBef>
                  <a:spcPct val="0"/>
                </a:spcBef>
              </a:pPr>
              <a:t>28.</a:t>
            </a:fld>
            <a:endParaRPr lang="en-US" sz="1000" b="0">
              <a:latin typeface="Arial"/>
              <a:ea typeface="黑体"/>
              <a:cs typeface="Arial"/>
              <a:sym typeface="Arial"/>
            </a:endParaRPr>
          </a:p>
        </p:txBody>
      </p:sp>
      <p:sp>
        <p:nvSpPr>
          <p:cNvPr id="243" name="Text Placeholder 5"/>
          <p:cNvSpPr>
            <a:spLocks noGrp="1"/>
          </p:cNvSpPr>
          <p:nvPr>
            <p:custDataLst>
              <p:tags r:id="rId48"/>
            </p:custDataLst>
          </p:nvPr>
        </p:nvSpPr>
        <p:spPr bwMode="gray">
          <a:xfrm>
            <a:off x="9150350" y="1497012"/>
            <a:ext cx="501650" cy="234950"/>
          </a:xfrm>
          <a:prstGeom prst="rect">
            <a:avLst/>
          </a:prstGeom>
          <a:noFill/>
          <a:effectLst/>
        </p:spPr>
        <p:txBody>
          <a:bodyPr wrap="none" lIns="0" tIns="41275" rIns="0" bIns="41275" numCol="1" spcCol="0" anchor="ctr"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03054EBE-CD53-4927-82C4-22863F313AB7}" type="datetime'''''''''''''''''''''''''''''''''''''''''''''''0''4.'''''''''''">
              <a:rPr lang="en-US" sz="1000" b="0" smtClean="0">
                <a:ea typeface="黑体"/>
              </a:rPr>
              <a:pPr algn="ctr">
                <a:spcBef>
                  <a:spcPct val="0"/>
                </a:spcBef>
              </a:pPr>
              <a:t>04.</a:t>
            </a:fld>
            <a:endParaRPr lang="en-US" sz="1000" b="0">
              <a:latin typeface="Arial"/>
              <a:ea typeface="黑体"/>
              <a:cs typeface="Arial"/>
              <a:sym typeface="Arial"/>
            </a:endParaRPr>
          </a:p>
        </p:txBody>
      </p:sp>
      <p:cxnSp>
        <p:nvCxnSpPr>
          <p:cNvPr id="244" name="Straight Connector 243"/>
          <p:cNvCxnSpPr/>
          <p:nvPr>
            <p:custDataLst>
              <p:tags r:id="rId49"/>
            </p:custDataLst>
          </p:nvPr>
        </p:nvCxnSpPr>
        <p:spPr bwMode="gray">
          <a:xfrm>
            <a:off x="2830512" y="1497012"/>
            <a:ext cx="2909887"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45" name="Straight Connector 244"/>
          <p:cNvCxnSpPr/>
          <p:nvPr>
            <p:custDataLst>
              <p:tags r:id="rId50"/>
            </p:custDataLst>
          </p:nvPr>
        </p:nvCxnSpPr>
        <p:spPr bwMode="gray">
          <a:xfrm>
            <a:off x="2128837" y="1497012"/>
            <a:ext cx="701675"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46" name="Straight Connector 245"/>
          <p:cNvCxnSpPr/>
          <p:nvPr>
            <p:custDataLst>
              <p:tags r:id="rId51"/>
            </p:custDataLst>
          </p:nvPr>
        </p:nvCxnSpPr>
        <p:spPr bwMode="gray">
          <a:xfrm>
            <a:off x="5740400" y="1497012"/>
            <a:ext cx="3109912"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47" name="Straight Connector 246"/>
          <p:cNvCxnSpPr/>
          <p:nvPr>
            <p:custDataLst>
              <p:tags r:id="rId52"/>
            </p:custDataLst>
          </p:nvPr>
        </p:nvCxnSpPr>
        <p:spPr bwMode="gray">
          <a:xfrm>
            <a:off x="8850312" y="1497012"/>
            <a:ext cx="801687"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9" name="Straight Connector 258"/>
          <p:cNvCxnSpPr/>
          <p:nvPr>
            <p:custDataLst>
              <p:tags r:id="rId53"/>
            </p:custDataLst>
          </p:nvPr>
        </p:nvCxnSpPr>
        <p:spPr bwMode="gray">
          <a:xfrm flipH="1">
            <a:off x="82470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2" name="Straight Connector 281"/>
          <p:cNvCxnSpPr/>
          <p:nvPr>
            <p:custDataLst>
              <p:tags r:id="rId54"/>
            </p:custDataLst>
          </p:nvPr>
        </p:nvCxnSpPr>
        <p:spPr bwMode="gray">
          <a:xfrm flipH="1">
            <a:off x="81470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3" name="Straight Connector 282"/>
          <p:cNvCxnSpPr/>
          <p:nvPr>
            <p:custDataLst>
              <p:tags r:id="rId55"/>
            </p:custDataLst>
          </p:nvPr>
        </p:nvCxnSpPr>
        <p:spPr bwMode="gray">
          <a:xfrm flipH="1">
            <a:off x="804703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4" name="Straight Connector 283"/>
          <p:cNvCxnSpPr/>
          <p:nvPr>
            <p:custDataLst>
              <p:tags r:id="rId56"/>
            </p:custDataLst>
          </p:nvPr>
        </p:nvCxnSpPr>
        <p:spPr bwMode="gray">
          <a:xfrm flipH="1">
            <a:off x="794702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5" name="Straight Connector 284"/>
          <p:cNvCxnSpPr/>
          <p:nvPr>
            <p:custDataLst>
              <p:tags r:id="rId57"/>
            </p:custDataLst>
          </p:nvPr>
        </p:nvCxnSpPr>
        <p:spPr bwMode="gray">
          <a:xfrm flipH="1">
            <a:off x="784701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6" name="Straight Connector 285"/>
          <p:cNvCxnSpPr/>
          <p:nvPr>
            <p:custDataLst>
              <p:tags r:id="rId58"/>
            </p:custDataLst>
          </p:nvPr>
        </p:nvCxnSpPr>
        <p:spPr bwMode="gray">
          <a:xfrm flipH="1">
            <a:off x="774541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7" name="Straight Connector 286"/>
          <p:cNvCxnSpPr/>
          <p:nvPr>
            <p:custDataLst>
              <p:tags r:id="rId59"/>
            </p:custDataLst>
          </p:nvPr>
        </p:nvCxnSpPr>
        <p:spPr bwMode="gray">
          <a:xfrm flipH="1">
            <a:off x="764540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8" name="Straight Connector 287"/>
          <p:cNvCxnSpPr/>
          <p:nvPr>
            <p:custDataLst>
              <p:tags r:id="rId60"/>
            </p:custDataLst>
          </p:nvPr>
        </p:nvCxnSpPr>
        <p:spPr bwMode="gray">
          <a:xfrm flipH="1">
            <a:off x="75453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9" name="Straight Connector 288"/>
          <p:cNvCxnSpPr/>
          <p:nvPr>
            <p:custDataLst>
              <p:tags r:id="rId61"/>
            </p:custDataLst>
          </p:nvPr>
        </p:nvCxnSpPr>
        <p:spPr bwMode="gray">
          <a:xfrm flipH="1">
            <a:off x="74453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9" name="Straight Connector 268"/>
          <p:cNvCxnSpPr/>
          <p:nvPr>
            <p:custDataLst>
              <p:tags r:id="rId62"/>
            </p:custDataLst>
          </p:nvPr>
        </p:nvCxnSpPr>
        <p:spPr bwMode="gray">
          <a:xfrm flipH="1">
            <a:off x="35337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1" name="Straight Connector 270"/>
          <p:cNvCxnSpPr/>
          <p:nvPr>
            <p:custDataLst>
              <p:tags r:id="rId63"/>
            </p:custDataLst>
          </p:nvPr>
        </p:nvCxnSpPr>
        <p:spPr bwMode="gray">
          <a:xfrm flipH="1">
            <a:off x="33321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2" name="Straight Connector 271"/>
          <p:cNvCxnSpPr/>
          <p:nvPr>
            <p:custDataLst>
              <p:tags r:id="rId64"/>
            </p:custDataLst>
          </p:nvPr>
        </p:nvCxnSpPr>
        <p:spPr bwMode="gray">
          <a:xfrm flipH="1">
            <a:off x="32321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6" name="Straight Connector 295"/>
          <p:cNvCxnSpPr/>
          <p:nvPr>
            <p:custDataLst>
              <p:tags r:id="rId65"/>
            </p:custDataLst>
          </p:nvPr>
        </p:nvCxnSpPr>
        <p:spPr bwMode="gray">
          <a:xfrm flipH="1">
            <a:off x="313213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3" name="Straight Connector 272"/>
          <p:cNvCxnSpPr/>
          <p:nvPr>
            <p:custDataLst>
              <p:tags r:id="rId66"/>
            </p:custDataLst>
          </p:nvPr>
        </p:nvCxnSpPr>
        <p:spPr bwMode="gray">
          <a:xfrm flipH="1">
            <a:off x="303212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4" name="Straight Connector 273"/>
          <p:cNvCxnSpPr/>
          <p:nvPr>
            <p:custDataLst>
              <p:tags r:id="rId67"/>
            </p:custDataLst>
          </p:nvPr>
        </p:nvCxnSpPr>
        <p:spPr bwMode="gray">
          <a:xfrm flipH="1">
            <a:off x="293052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5" name="Straight Connector 274"/>
          <p:cNvCxnSpPr/>
          <p:nvPr>
            <p:custDataLst>
              <p:tags r:id="rId68"/>
            </p:custDataLst>
          </p:nvPr>
        </p:nvCxnSpPr>
        <p:spPr bwMode="gray">
          <a:xfrm flipH="1">
            <a:off x="283051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6" name="Straight Connector 275"/>
          <p:cNvCxnSpPr/>
          <p:nvPr>
            <p:custDataLst>
              <p:tags r:id="rId69"/>
            </p:custDataLst>
          </p:nvPr>
        </p:nvCxnSpPr>
        <p:spPr bwMode="gray">
          <a:xfrm flipH="1">
            <a:off x="273050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7" name="Straight Connector 276"/>
          <p:cNvCxnSpPr/>
          <p:nvPr>
            <p:custDataLst>
              <p:tags r:id="rId70"/>
            </p:custDataLst>
          </p:nvPr>
        </p:nvCxnSpPr>
        <p:spPr bwMode="gray">
          <a:xfrm flipH="1">
            <a:off x="26304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8" name="Straight Connector 277"/>
          <p:cNvCxnSpPr/>
          <p:nvPr>
            <p:custDataLst>
              <p:tags r:id="rId71"/>
            </p:custDataLst>
          </p:nvPr>
        </p:nvCxnSpPr>
        <p:spPr bwMode="gray">
          <a:xfrm flipH="1">
            <a:off x="25304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9" name="Straight Connector 278"/>
          <p:cNvCxnSpPr/>
          <p:nvPr>
            <p:custDataLst>
              <p:tags r:id="rId72"/>
            </p:custDataLst>
          </p:nvPr>
        </p:nvCxnSpPr>
        <p:spPr bwMode="gray">
          <a:xfrm flipH="1">
            <a:off x="24304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0" name="Straight Connector 279"/>
          <p:cNvCxnSpPr/>
          <p:nvPr>
            <p:custDataLst>
              <p:tags r:id="rId73"/>
            </p:custDataLst>
          </p:nvPr>
        </p:nvCxnSpPr>
        <p:spPr bwMode="gray">
          <a:xfrm flipH="1">
            <a:off x="23288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81" name="Straight Connector 280"/>
          <p:cNvCxnSpPr/>
          <p:nvPr>
            <p:custDataLst>
              <p:tags r:id="rId74"/>
            </p:custDataLst>
          </p:nvPr>
        </p:nvCxnSpPr>
        <p:spPr bwMode="gray">
          <a:xfrm flipH="1">
            <a:off x="22288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1" name="Straight Connector 250"/>
          <p:cNvCxnSpPr/>
          <p:nvPr>
            <p:custDataLst>
              <p:tags r:id="rId75"/>
            </p:custDataLst>
          </p:nvPr>
        </p:nvCxnSpPr>
        <p:spPr bwMode="gray">
          <a:xfrm flipH="1">
            <a:off x="864870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6" name="Straight Connector 255"/>
          <p:cNvCxnSpPr/>
          <p:nvPr>
            <p:custDataLst>
              <p:tags r:id="rId76"/>
            </p:custDataLst>
          </p:nvPr>
        </p:nvCxnSpPr>
        <p:spPr bwMode="gray">
          <a:xfrm flipH="1">
            <a:off x="85486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7" name="Straight Connector 256"/>
          <p:cNvCxnSpPr/>
          <p:nvPr>
            <p:custDataLst>
              <p:tags r:id="rId77"/>
            </p:custDataLst>
          </p:nvPr>
        </p:nvCxnSpPr>
        <p:spPr bwMode="gray">
          <a:xfrm flipH="1">
            <a:off x="84486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8" name="Straight Connector 257"/>
          <p:cNvCxnSpPr/>
          <p:nvPr>
            <p:custDataLst>
              <p:tags r:id="rId78"/>
            </p:custDataLst>
          </p:nvPr>
        </p:nvCxnSpPr>
        <p:spPr bwMode="gray">
          <a:xfrm flipH="1">
            <a:off x="83486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22" name="Straight Connector 321"/>
          <p:cNvCxnSpPr/>
          <p:nvPr>
            <p:custDataLst>
              <p:tags r:id="rId79"/>
            </p:custDataLst>
          </p:nvPr>
        </p:nvCxnSpPr>
        <p:spPr bwMode="gray">
          <a:xfrm flipH="1">
            <a:off x="212883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0" name="Straight Connector 259"/>
          <p:cNvCxnSpPr/>
          <p:nvPr>
            <p:custDataLst>
              <p:tags r:id="rId80"/>
            </p:custDataLst>
          </p:nvPr>
        </p:nvCxnSpPr>
        <p:spPr bwMode="gray">
          <a:xfrm flipH="1">
            <a:off x="95519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49" name="Straight Connector 248"/>
          <p:cNvCxnSpPr/>
          <p:nvPr>
            <p:custDataLst>
              <p:tags r:id="rId81"/>
            </p:custDataLst>
          </p:nvPr>
        </p:nvCxnSpPr>
        <p:spPr bwMode="gray">
          <a:xfrm flipH="1">
            <a:off x="94519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48" name="Straight Connector 247"/>
          <p:cNvCxnSpPr/>
          <p:nvPr>
            <p:custDataLst>
              <p:tags r:id="rId82"/>
            </p:custDataLst>
          </p:nvPr>
        </p:nvCxnSpPr>
        <p:spPr bwMode="gray">
          <a:xfrm flipH="1">
            <a:off x="93503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21" name="Straight Connector 320"/>
          <p:cNvCxnSpPr/>
          <p:nvPr>
            <p:custDataLst>
              <p:tags r:id="rId83"/>
            </p:custDataLst>
          </p:nvPr>
        </p:nvCxnSpPr>
        <p:spPr bwMode="gray">
          <a:xfrm flipH="1">
            <a:off x="92503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3" name="Straight Connector 252"/>
          <p:cNvCxnSpPr/>
          <p:nvPr>
            <p:custDataLst>
              <p:tags r:id="rId84"/>
            </p:custDataLst>
          </p:nvPr>
        </p:nvCxnSpPr>
        <p:spPr bwMode="gray">
          <a:xfrm flipH="1">
            <a:off x="91503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4" name="Straight Connector 253"/>
          <p:cNvCxnSpPr/>
          <p:nvPr>
            <p:custDataLst>
              <p:tags r:id="rId85"/>
            </p:custDataLst>
          </p:nvPr>
        </p:nvCxnSpPr>
        <p:spPr bwMode="gray">
          <a:xfrm flipH="1">
            <a:off x="905033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5" name="Straight Connector 254"/>
          <p:cNvCxnSpPr/>
          <p:nvPr>
            <p:custDataLst>
              <p:tags r:id="rId86"/>
            </p:custDataLst>
          </p:nvPr>
        </p:nvCxnSpPr>
        <p:spPr bwMode="gray">
          <a:xfrm flipH="1">
            <a:off x="895032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0" name="Straight Connector 249"/>
          <p:cNvCxnSpPr/>
          <p:nvPr>
            <p:custDataLst>
              <p:tags r:id="rId87"/>
            </p:custDataLst>
          </p:nvPr>
        </p:nvCxnSpPr>
        <p:spPr bwMode="gray">
          <a:xfrm flipH="1">
            <a:off x="885031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0" name="Straight Connector 269"/>
          <p:cNvCxnSpPr/>
          <p:nvPr>
            <p:custDataLst>
              <p:tags r:id="rId88"/>
            </p:custDataLst>
          </p:nvPr>
        </p:nvCxnSpPr>
        <p:spPr bwMode="gray">
          <a:xfrm flipH="1">
            <a:off x="34321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52" name="Straight Connector 251"/>
          <p:cNvCxnSpPr/>
          <p:nvPr>
            <p:custDataLst>
              <p:tags r:id="rId89"/>
            </p:custDataLst>
          </p:nvPr>
        </p:nvCxnSpPr>
        <p:spPr bwMode="gray">
          <a:xfrm flipH="1">
            <a:off x="874871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3" name="Straight Connector 302"/>
          <p:cNvCxnSpPr/>
          <p:nvPr>
            <p:custDataLst>
              <p:tags r:id="rId90"/>
            </p:custDataLst>
          </p:nvPr>
        </p:nvCxnSpPr>
        <p:spPr bwMode="gray">
          <a:xfrm flipH="1">
            <a:off x="594042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9" name="Straight Connector 308"/>
          <p:cNvCxnSpPr/>
          <p:nvPr>
            <p:custDataLst>
              <p:tags r:id="rId91"/>
            </p:custDataLst>
          </p:nvPr>
        </p:nvCxnSpPr>
        <p:spPr bwMode="gray">
          <a:xfrm flipH="1">
            <a:off x="54387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0" name="Straight Connector 289"/>
          <p:cNvCxnSpPr/>
          <p:nvPr>
            <p:custDataLst>
              <p:tags r:id="rId92"/>
            </p:custDataLst>
          </p:nvPr>
        </p:nvCxnSpPr>
        <p:spPr bwMode="gray">
          <a:xfrm flipH="1">
            <a:off x="73453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1" name="Straight Connector 290"/>
          <p:cNvCxnSpPr/>
          <p:nvPr>
            <p:custDataLst>
              <p:tags r:id="rId93"/>
            </p:custDataLst>
          </p:nvPr>
        </p:nvCxnSpPr>
        <p:spPr bwMode="gray">
          <a:xfrm flipH="1">
            <a:off x="72453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2" name="Straight Connector 291"/>
          <p:cNvCxnSpPr/>
          <p:nvPr>
            <p:custDataLst>
              <p:tags r:id="rId94"/>
            </p:custDataLst>
          </p:nvPr>
        </p:nvCxnSpPr>
        <p:spPr bwMode="gray">
          <a:xfrm flipH="1">
            <a:off x="71437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3" name="Straight Connector 292"/>
          <p:cNvCxnSpPr/>
          <p:nvPr>
            <p:custDataLst>
              <p:tags r:id="rId95"/>
            </p:custDataLst>
          </p:nvPr>
        </p:nvCxnSpPr>
        <p:spPr bwMode="gray">
          <a:xfrm flipH="1">
            <a:off x="704373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4" name="Straight Connector 293"/>
          <p:cNvCxnSpPr/>
          <p:nvPr>
            <p:custDataLst>
              <p:tags r:id="rId96"/>
            </p:custDataLst>
          </p:nvPr>
        </p:nvCxnSpPr>
        <p:spPr bwMode="gray">
          <a:xfrm flipH="1">
            <a:off x="694372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5" name="Straight Connector 294"/>
          <p:cNvCxnSpPr/>
          <p:nvPr>
            <p:custDataLst>
              <p:tags r:id="rId97"/>
            </p:custDataLst>
          </p:nvPr>
        </p:nvCxnSpPr>
        <p:spPr bwMode="gray">
          <a:xfrm flipH="1">
            <a:off x="684371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20" name="Straight Connector 319"/>
          <p:cNvCxnSpPr/>
          <p:nvPr>
            <p:custDataLst>
              <p:tags r:id="rId98"/>
            </p:custDataLst>
          </p:nvPr>
        </p:nvCxnSpPr>
        <p:spPr bwMode="gray">
          <a:xfrm flipH="1">
            <a:off x="674370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7" name="Straight Connector 296"/>
          <p:cNvCxnSpPr/>
          <p:nvPr>
            <p:custDataLst>
              <p:tags r:id="rId99"/>
            </p:custDataLst>
          </p:nvPr>
        </p:nvCxnSpPr>
        <p:spPr bwMode="gray">
          <a:xfrm flipH="1">
            <a:off x="664210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8" name="Straight Connector 297"/>
          <p:cNvCxnSpPr/>
          <p:nvPr>
            <p:custDataLst>
              <p:tags r:id="rId100"/>
            </p:custDataLst>
          </p:nvPr>
        </p:nvCxnSpPr>
        <p:spPr bwMode="gray">
          <a:xfrm flipH="1">
            <a:off x="65420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99" name="Straight Connector 298"/>
          <p:cNvCxnSpPr/>
          <p:nvPr>
            <p:custDataLst>
              <p:tags r:id="rId101"/>
            </p:custDataLst>
          </p:nvPr>
        </p:nvCxnSpPr>
        <p:spPr bwMode="gray">
          <a:xfrm flipH="1">
            <a:off x="64420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0" name="Straight Connector 299"/>
          <p:cNvCxnSpPr/>
          <p:nvPr>
            <p:custDataLst>
              <p:tags r:id="rId102"/>
            </p:custDataLst>
          </p:nvPr>
        </p:nvCxnSpPr>
        <p:spPr bwMode="gray">
          <a:xfrm flipH="1">
            <a:off x="63420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1" name="Straight Connector 300"/>
          <p:cNvCxnSpPr/>
          <p:nvPr>
            <p:custDataLst>
              <p:tags r:id="rId103"/>
            </p:custDataLst>
          </p:nvPr>
        </p:nvCxnSpPr>
        <p:spPr bwMode="gray">
          <a:xfrm flipH="1">
            <a:off x="62420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2" name="Straight Connector 301"/>
          <p:cNvCxnSpPr/>
          <p:nvPr>
            <p:custDataLst>
              <p:tags r:id="rId104"/>
            </p:custDataLst>
          </p:nvPr>
        </p:nvCxnSpPr>
        <p:spPr bwMode="gray">
          <a:xfrm flipH="1">
            <a:off x="61404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4" name="Straight Connector 303"/>
          <p:cNvCxnSpPr/>
          <p:nvPr>
            <p:custDataLst>
              <p:tags r:id="rId105"/>
            </p:custDataLst>
          </p:nvPr>
        </p:nvCxnSpPr>
        <p:spPr bwMode="gray">
          <a:xfrm flipH="1">
            <a:off x="604043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5" name="Straight Connector 304"/>
          <p:cNvCxnSpPr/>
          <p:nvPr>
            <p:custDataLst>
              <p:tags r:id="rId106"/>
            </p:custDataLst>
          </p:nvPr>
        </p:nvCxnSpPr>
        <p:spPr bwMode="gray">
          <a:xfrm flipH="1">
            <a:off x="584041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6" name="Straight Connector 305"/>
          <p:cNvCxnSpPr/>
          <p:nvPr>
            <p:custDataLst>
              <p:tags r:id="rId107"/>
            </p:custDataLst>
          </p:nvPr>
        </p:nvCxnSpPr>
        <p:spPr bwMode="gray">
          <a:xfrm flipH="1">
            <a:off x="574040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7" name="Straight Connector 306"/>
          <p:cNvCxnSpPr/>
          <p:nvPr>
            <p:custDataLst>
              <p:tags r:id="rId108"/>
            </p:custDataLst>
          </p:nvPr>
        </p:nvCxnSpPr>
        <p:spPr bwMode="gray">
          <a:xfrm flipH="1">
            <a:off x="56403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08" name="Straight Connector 307"/>
          <p:cNvCxnSpPr/>
          <p:nvPr>
            <p:custDataLst>
              <p:tags r:id="rId109"/>
            </p:custDataLst>
          </p:nvPr>
        </p:nvCxnSpPr>
        <p:spPr bwMode="gray">
          <a:xfrm flipH="1">
            <a:off x="55387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0" name="Straight Connector 309"/>
          <p:cNvCxnSpPr/>
          <p:nvPr>
            <p:custDataLst>
              <p:tags r:id="rId110"/>
            </p:custDataLst>
          </p:nvPr>
        </p:nvCxnSpPr>
        <p:spPr bwMode="gray">
          <a:xfrm flipH="1">
            <a:off x="53387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1" name="Straight Connector 310"/>
          <p:cNvCxnSpPr/>
          <p:nvPr>
            <p:custDataLst>
              <p:tags r:id="rId111"/>
            </p:custDataLst>
          </p:nvPr>
        </p:nvCxnSpPr>
        <p:spPr bwMode="gray">
          <a:xfrm flipH="1">
            <a:off x="52387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2" name="Straight Connector 311"/>
          <p:cNvCxnSpPr/>
          <p:nvPr>
            <p:custDataLst>
              <p:tags r:id="rId112"/>
            </p:custDataLst>
          </p:nvPr>
        </p:nvCxnSpPr>
        <p:spPr bwMode="gray">
          <a:xfrm flipH="1">
            <a:off x="513873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3" name="Straight Connector 312"/>
          <p:cNvCxnSpPr/>
          <p:nvPr>
            <p:custDataLst>
              <p:tags r:id="rId113"/>
            </p:custDataLst>
          </p:nvPr>
        </p:nvCxnSpPr>
        <p:spPr bwMode="gray">
          <a:xfrm flipH="1">
            <a:off x="503713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4" name="Straight Connector 313"/>
          <p:cNvCxnSpPr/>
          <p:nvPr>
            <p:custDataLst>
              <p:tags r:id="rId114"/>
            </p:custDataLst>
          </p:nvPr>
        </p:nvCxnSpPr>
        <p:spPr bwMode="gray">
          <a:xfrm flipH="1">
            <a:off x="493712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5" name="Straight Connector 314"/>
          <p:cNvCxnSpPr/>
          <p:nvPr>
            <p:custDataLst>
              <p:tags r:id="rId115"/>
            </p:custDataLst>
          </p:nvPr>
        </p:nvCxnSpPr>
        <p:spPr bwMode="gray">
          <a:xfrm flipH="1">
            <a:off x="483711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6" name="Straight Connector 315"/>
          <p:cNvCxnSpPr/>
          <p:nvPr>
            <p:custDataLst>
              <p:tags r:id="rId116"/>
            </p:custDataLst>
          </p:nvPr>
        </p:nvCxnSpPr>
        <p:spPr bwMode="gray">
          <a:xfrm flipH="1">
            <a:off x="473710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7" name="Straight Connector 316"/>
          <p:cNvCxnSpPr/>
          <p:nvPr>
            <p:custDataLst>
              <p:tags r:id="rId117"/>
            </p:custDataLst>
          </p:nvPr>
        </p:nvCxnSpPr>
        <p:spPr bwMode="gray">
          <a:xfrm flipH="1">
            <a:off x="46370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8" name="Straight Connector 317"/>
          <p:cNvCxnSpPr/>
          <p:nvPr>
            <p:custDataLst>
              <p:tags r:id="rId118"/>
            </p:custDataLst>
          </p:nvPr>
        </p:nvCxnSpPr>
        <p:spPr bwMode="gray">
          <a:xfrm flipH="1">
            <a:off x="45354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319" name="Straight Connector 318"/>
          <p:cNvCxnSpPr/>
          <p:nvPr>
            <p:custDataLst>
              <p:tags r:id="rId119"/>
            </p:custDataLst>
          </p:nvPr>
        </p:nvCxnSpPr>
        <p:spPr bwMode="gray">
          <a:xfrm flipH="1">
            <a:off x="443547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1" name="Straight Connector 260"/>
          <p:cNvCxnSpPr/>
          <p:nvPr>
            <p:custDataLst>
              <p:tags r:id="rId120"/>
            </p:custDataLst>
          </p:nvPr>
        </p:nvCxnSpPr>
        <p:spPr bwMode="gray">
          <a:xfrm flipH="1">
            <a:off x="433546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2" name="Straight Connector 261"/>
          <p:cNvCxnSpPr/>
          <p:nvPr>
            <p:custDataLst>
              <p:tags r:id="rId121"/>
            </p:custDataLst>
          </p:nvPr>
        </p:nvCxnSpPr>
        <p:spPr bwMode="gray">
          <a:xfrm flipH="1">
            <a:off x="423545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3" name="Straight Connector 262"/>
          <p:cNvCxnSpPr/>
          <p:nvPr>
            <p:custDataLst>
              <p:tags r:id="rId122"/>
            </p:custDataLst>
          </p:nvPr>
        </p:nvCxnSpPr>
        <p:spPr bwMode="gray">
          <a:xfrm flipH="1">
            <a:off x="413543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4" name="Straight Connector 263"/>
          <p:cNvCxnSpPr/>
          <p:nvPr>
            <p:custDataLst>
              <p:tags r:id="rId123"/>
            </p:custDataLst>
          </p:nvPr>
        </p:nvCxnSpPr>
        <p:spPr bwMode="gray">
          <a:xfrm flipH="1">
            <a:off x="403542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5" name="Straight Connector 264"/>
          <p:cNvCxnSpPr/>
          <p:nvPr>
            <p:custDataLst>
              <p:tags r:id="rId124"/>
            </p:custDataLst>
          </p:nvPr>
        </p:nvCxnSpPr>
        <p:spPr bwMode="gray">
          <a:xfrm flipH="1">
            <a:off x="3933825"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6" name="Straight Connector 265"/>
          <p:cNvCxnSpPr/>
          <p:nvPr>
            <p:custDataLst>
              <p:tags r:id="rId125"/>
            </p:custDataLst>
          </p:nvPr>
        </p:nvCxnSpPr>
        <p:spPr bwMode="gray">
          <a:xfrm flipH="1">
            <a:off x="3833812"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7" name="Straight Connector 266"/>
          <p:cNvCxnSpPr/>
          <p:nvPr>
            <p:custDataLst>
              <p:tags r:id="rId126"/>
            </p:custDataLst>
          </p:nvPr>
        </p:nvCxnSpPr>
        <p:spPr bwMode="gray">
          <a:xfrm flipH="1">
            <a:off x="3733800"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68" name="Straight Connector 267"/>
          <p:cNvCxnSpPr/>
          <p:nvPr>
            <p:custDataLst>
              <p:tags r:id="rId127"/>
            </p:custDataLst>
          </p:nvPr>
        </p:nvCxnSpPr>
        <p:spPr bwMode="gray">
          <a:xfrm flipH="1">
            <a:off x="3633787" y="1731962"/>
            <a:ext cx="0" cy="3952875"/>
          </a:xfrm>
          <a:prstGeom prst="line">
            <a:avLst/>
          </a:prstGeom>
          <a:solidFill>
            <a:schemeClr val="accent1"/>
          </a:solidFill>
          <a:ln w="9525" cap="flat" cmpd="sng" algn="ctr">
            <a:solidFill>
              <a:srgbClr val="808080"/>
            </a:solidFill>
            <a:prstDash val="solid"/>
            <a:round/>
            <a:headEnd type="none" w="lg" len="lg"/>
            <a:tailEnd type="none" w="lg" len="lg"/>
          </a:ln>
          <a:effectLst/>
        </p:spPr>
      </p:cxnSp>
      <p:sp>
        <p:nvSpPr>
          <p:cNvPr id="325" name="Rectangle 324"/>
          <p:cNvSpPr/>
          <p:nvPr>
            <p:custDataLst>
              <p:tags r:id="rId128"/>
            </p:custDataLst>
          </p:nvPr>
        </p:nvSpPr>
        <p:spPr bwMode="gray">
          <a:xfrm>
            <a:off x="6342062" y="3938587"/>
            <a:ext cx="100012"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24" name="Rectangle 323"/>
          <p:cNvSpPr/>
          <p:nvPr>
            <p:custDataLst>
              <p:tags r:id="rId129"/>
            </p:custDataLst>
          </p:nvPr>
        </p:nvSpPr>
        <p:spPr bwMode="gray">
          <a:xfrm>
            <a:off x="7245350" y="3752850"/>
            <a:ext cx="100012"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23" name="Rectangle 322"/>
          <p:cNvSpPr/>
          <p:nvPr>
            <p:custDataLst>
              <p:tags r:id="rId130"/>
            </p:custDataLst>
          </p:nvPr>
        </p:nvSpPr>
        <p:spPr bwMode="gray">
          <a:xfrm>
            <a:off x="5840412" y="3752850"/>
            <a:ext cx="100012"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9" name="Rectangle 338"/>
          <p:cNvSpPr/>
          <p:nvPr>
            <p:custDataLst>
              <p:tags r:id="rId131"/>
            </p:custDataLst>
          </p:nvPr>
        </p:nvSpPr>
        <p:spPr bwMode="gray">
          <a:xfrm>
            <a:off x="7143750" y="3568700"/>
            <a:ext cx="101600"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3" name="Rectangle 342"/>
          <p:cNvSpPr/>
          <p:nvPr>
            <p:custDataLst>
              <p:tags r:id="rId132"/>
            </p:custDataLst>
          </p:nvPr>
        </p:nvSpPr>
        <p:spPr bwMode="gray">
          <a:xfrm>
            <a:off x="5740400" y="3568700"/>
            <a:ext cx="100012"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2" name="Rectangle 341"/>
          <p:cNvSpPr/>
          <p:nvPr>
            <p:custDataLst>
              <p:tags r:id="rId133"/>
            </p:custDataLst>
          </p:nvPr>
        </p:nvSpPr>
        <p:spPr bwMode="gray">
          <a:xfrm>
            <a:off x="7043737" y="3384550"/>
            <a:ext cx="100012" cy="115888"/>
          </a:xfrm>
          <a:prstGeom prst="rect">
            <a:avLst/>
          </a:prstGeom>
          <a:solidFill>
            <a:srgbClr val="C41300"/>
          </a:solidFill>
          <a:ln w="9525" cap="flat" cmpd="sng" algn="ctr">
            <a:solidFill>
              <a:srgbClr val="C413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1" name="Rectangle 340"/>
          <p:cNvSpPr/>
          <p:nvPr>
            <p:custDataLst>
              <p:tags r:id="rId134"/>
            </p:custDataLst>
          </p:nvPr>
        </p:nvSpPr>
        <p:spPr bwMode="gray">
          <a:xfrm>
            <a:off x="5640387" y="3384550"/>
            <a:ext cx="100012" cy="115888"/>
          </a:xfrm>
          <a:prstGeom prst="rect">
            <a:avLst/>
          </a:prstGeom>
          <a:solidFill>
            <a:srgbClr val="C41300"/>
          </a:solidFill>
          <a:ln w="9525" cap="flat" cmpd="sng" algn="ctr">
            <a:solidFill>
              <a:srgbClr val="C413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0" name="Rectangle 339"/>
          <p:cNvSpPr/>
          <p:nvPr>
            <p:custDataLst>
              <p:tags r:id="rId135"/>
            </p:custDataLst>
          </p:nvPr>
        </p:nvSpPr>
        <p:spPr bwMode="gray">
          <a:xfrm>
            <a:off x="4235450" y="3198812"/>
            <a:ext cx="4011612" cy="115887"/>
          </a:xfrm>
          <a:prstGeom prst="rect">
            <a:avLst/>
          </a:prstGeom>
          <a:solidFill>
            <a:srgbClr val="F7B100"/>
          </a:solidFill>
          <a:ln w="9525" cap="flat" cmpd="sng" algn="ctr">
            <a:solidFill>
              <a:srgbClr val="F7B1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8" name="Rectangle 337"/>
          <p:cNvSpPr/>
          <p:nvPr>
            <p:custDataLst>
              <p:tags r:id="rId136"/>
            </p:custDataLst>
          </p:nvPr>
        </p:nvSpPr>
        <p:spPr bwMode="gray">
          <a:xfrm>
            <a:off x="2138362" y="1841500"/>
            <a:ext cx="993775" cy="115887"/>
          </a:xfrm>
          <a:prstGeom prst="rect">
            <a:avLst/>
          </a:prstGeom>
          <a:solidFill>
            <a:srgbClr val="DC6E00"/>
          </a:solidFill>
          <a:ln w="9525" cap="flat" cmpd="sng" algn="ctr">
            <a:solidFill>
              <a:srgbClr val="DC6E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4" name="Rectangle 343"/>
          <p:cNvSpPr/>
          <p:nvPr>
            <p:custDataLst>
              <p:tags r:id="rId137"/>
            </p:custDataLst>
          </p:nvPr>
        </p:nvSpPr>
        <p:spPr bwMode="gray">
          <a:xfrm>
            <a:off x="4937125" y="2797175"/>
            <a:ext cx="201612" cy="115888"/>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5" name="Rectangle 344"/>
          <p:cNvSpPr/>
          <p:nvPr>
            <p:custDataLst>
              <p:tags r:id="rId138"/>
            </p:custDataLst>
          </p:nvPr>
        </p:nvSpPr>
        <p:spPr bwMode="gray">
          <a:xfrm>
            <a:off x="4737100" y="2613025"/>
            <a:ext cx="200025" cy="115888"/>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6" name="Rectangle 345"/>
          <p:cNvSpPr/>
          <p:nvPr>
            <p:custDataLst>
              <p:tags r:id="rId139"/>
            </p:custDataLst>
          </p:nvPr>
        </p:nvSpPr>
        <p:spPr bwMode="gray">
          <a:xfrm>
            <a:off x="4435475" y="2428875"/>
            <a:ext cx="201612" cy="115888"/>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3" name="Rectangle 332"/>
          <p:cNvSpPr/>
          <p:nvPr>
            <p:custDataLst>
              <p:tags r:id="rId140"/>
            </p:custDataLst>
          </p:nvPr>
        </p:nvSpPr>
        <p:spPr bwMode="gray">
          <a:xfrm>
            <a:off x="2830512" y="2243137"/>
            <a:ext cx="100012" cy="115888"/>
          </a:xfrm>
          <a:prstGeom prst="rect">
            <a:avLst/>
          </a:prstGeom>
          <a:solidFill>
            <a:srgbClr val="C41300"/>
          </a:solidFill>
          <a:ln w="9525" cap="flat" cmpd="sng" algn="ctr">
            <a:solidFill>
              <a:srgbClr val="C413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7" name="Rectangle 346"/>
          <p:cNvSpPr/>
          <p:nvPr>
            <p:custDataLst>
              <p:tags r:id="rId141"/>
            </p:custDataLst>
          </p:nvPr>
        </p:nvSpPr>
        <p:spPr bwMode="gray">
          <a:xfrm>
            <a:off x="2530475" y="2243137"/>
            <a:ext cx="100012" cy="115888"/>
          </a:xfrm>
          <a:prstGeom prst="rect">
            <a:avLst/>
          </a:prstGeom>
          <a:solidFill>
            <a:srgbClr val="C41300"/>
          </a:solidFill>
          <a:ln w="9525" cap="flat" cmpd="sng" algn="ctr">
            <a:solidFill>
              <a:srgbClr val="C413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8" name="Rectangle 347"/>
          <p:cNvSpPr/>
          <p:nvPr>
            <p:custDataLst>
              <p:tags r:id="rId142"/>
            </p:custDataLst>
          </p:nvPr>
        </p:nvSpPr>
        <p:spPr bwMode="gray">
          <a:xfrm>
            <a:off x="4235450" y="2058987"/>
            <a:ext cx="1404937" cy="115887"/>
          </a:xfrm>
          <a:prstGeom prst="rect">
            <a:avLst/>
          </a:prstGeom>
          <a:solidFill>
            <a:srgbClr val="F7B100"/>
          </a:solidFill>
          <a:ln w="9525" cap="flat" cmpd="sng" algn="ctr">
            <a:solidFill>
              <a:srgbClr val="F7B1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9" name="Rectangle 348"/>
          <p:cNvSpPr/>
          <p:nvPr>
            <p:custDataLst>
              <p:tags r:id="rId143"/>
            </p:custDataLst>
          </p:nvPr>
        </p:nvSpPr>
        <p:spPr bwMode="gray">
          <a:xfrm>
            <a:off x="2138362" y="2058987"/>
            <a:ext cx="993775" cy="115888"/>
          </a:xfrm>
          <a:prstGeom prst="rect">
            <a:avLst/>
          </a:prstGeom>
          <a:solidFill>
            <a:srgbClr val="F7B100"/>
          </a:solidFill>
          <a:ln w="9525" cap="flat" cmpd="sng" algn="ctr">
            <a:solidFill>
              <a:srgbClr val="F7B1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50" name="Rectangle 349"/>
          <p:cNvSpPr/>
          <p:nvPr>
            <p:custDataLst>
              <p:tags r:id="rId144"/>
            </p:custDataLst>
          </p:nvPr>
        </p:nvSpPr>
        <p:spPr bwMode="gray">
          <a:xfrm>
            <a:off x="4235450" y="1841500"/>
            <a:ext cx="5411787" cy="115887"/>
          </a:xfrm>
          <a:prstGeom prst="rect">
            <a:avLst/>
          </a:prstGeom>
          <a:solidFill>
            <a:srgbClr val="DC6E00"/>
          </a:solidFill>
          <a:ln w="9525" cap="flat" cmpd="sng" algn="ctr">
            <a:solidFill>
              <a:srgbClr val="DC6E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1" name="Rectangle 330"/>
          <p:cNvSpPr/>
          <p:nvPr>
            <p:custDataLst>
              <p:tags r:id="rId145"/>
            </p:custDataLst>
          </p:nvPr>
        </p:nvSpPr>
        <p:spPr bwMode="gray">
          <a:xfrm>
            <a:off x="8548687" y="4710112"/>
            <a:ext cx="100012"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5" name="Rectangle 334"/>
          <p:cNvSpPr/>
          <p:nvPr>
            <p:custDataLst>
              <p:tags r:id="rId146"/>
            </p:custDataLst>
          </p:nvPr>
        </p:nvSpPr>
        <p:spPr bwMode="gray">
          <a:xfrm>
            <a:off x="8748712" y="5078412"/>
            <a:ext cx="101600"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6" name="Rectangle 335"/>
          <p:cNvSpPr/>
          <p:nvPr>
            <p:custDataLst>
              <p:tags r:id="rId147"/>
            </p:custDataLst>
          </p:nvPr>
        </p:nvSpPr>
        <p:spPr bwMode="gray">
          <a:xfrm>
            <a:off x="8850312" y="5264150"/>
            <a:ext cx="100012"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2" name="Rectangle 331"/>
          <p:cNvSpPr/>
          <p:nvPr>
            <p:custDataLst>
              <p:tags r:id="rId148"/>
            </p:custDataLst>
          </p:nvPr>
        </p:nvSpPr>
        <p:spPr bwMode="gray">
          <a:xfrm>
            <a:off x="8648700" y="4894262"/>
            <a:ext cx="100012"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7" name="Rectangle 336"/>
          <p:cNvSpPr/>
          <p:nvPr>
            <p:custDataLst>
              <p:tags r:id="rId149"/>
            </p:custDataLst>
          </p:nvPr>
        </p:nvSpPr>
        <p:spPr bwMode="gray">
          <a:xfrm>
            <a:off x="9150350" y="5448300"/>
            <a:ext cx="496887"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0" name="Rectangle 329"/>
          <p:cNvSpPr/>
          <p:nvPr>
            <p:custDataLst>
              <p:tags r:id="rId150"/>
            </p:custDataLst>
          </p:nvPr>
        </p:nvSpPr>
        <p:spPr bwMode="gray">
          <a:xfrm>
            <a:off x="8448675" y="4524375"/>
            <a:ext cx="100012" cy="115887"/>
          </a:xfrm>
          <a:prstGeom prst="rect">
            <a:avLst/>
          </a:prstGeom>
          <a:solidFill>
            <a:srgbClr val="C41300"/>
          </a:solidFill>
          <a:ln w="9525" cap="flat" cmpd="sng" algn="ctr">
            <a:solidFill>
              <a:srgbClr val="C413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29" name="Rectangle 328"/>
          <p:cNvSpPr/>
          <p:nvPr>
            <p:custDataLst>
              <p:tags r:id="rId151"/>
            </p:custDataLst>
          </p:nvPr>
        </p:nvSpPr>
        <p:spPr bwMode="gray">
          <a:xfrm>
            <a:off x="8448675" y="4340225"/>
            <a:ext cx="1198562" cy="115887"/>
          </a:xfrm>
          <a:prstGeom prst="rect">
            <a:avLst/>
          </a:prstGeom>
          <a:solidFill>
            <a:srgbClr val="F7B100"/>
          </a:solidFill>
          <a:ln w="9525" cap="flat" cmpd="sng" algn="ctr">
            <a:solidFill>
              <a:srgbClr val="F7B1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28" name="Rectangle 327"/>
          <p:cNvSpPr/>
          <p:nvPr>
            <p:custDataLst>
              <p:tags r:id="rId152"/>
            </p:custDataLst>
          </p:nvPr>
        </p:nvSpPr>
        <p:spPr bwMode="gray">
          <a:xfrm>
            <a:off x="7847012" y="4122737"/>
            <a:ext cx="100012"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27" name="Rectangle 326"/>
          <p:cNvSpPr/>
          <p:nvPr>
            <p:custDataLst>
              <p:tags r:id="rId153"/>
            </p:custDataLst>
          </p:nvPr>
        </p:nvSpPr>
        <p:spPr bwMode="gray">
          <a:xfrm>
            <a:off x="6442075" y="4122737"/>
            <a:ext cx="100012" cy="115888"/>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26" name="Rectangle 325"/>
          <p:cNvSpPr/>
          <p:nvPr>
            <p:custDataLst>
              <p:tags r:id="rId154"/>
            </p:custDataLst>
          </p:nvPr>
        </p:nvSpPr>
        <p:spPr bwMode="gray">
          <a:xfrm>
            <a:off x="7745412" y="3938587"/>
            <a:ext cx="101600" cy="115887"/>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34" name="Rectangle 333"/>
          <p:cNvSpPr/>
          <p:nvPr>
            <p:custDataLst>
              <p:tags r:id="rId155"/>
            </p:custDataLst>
          </p:nvPr>
        </p:nvSpPr>
        <p:spPr bwMode="gray">
          <a:xfrm>
            <a:off x="5238750" y="2982912"/>
            <a:ext cx="200025" cy="115888"/>
          </a:xfrm>
          <a:prstGeom prst="rect">
            <a:avLst/>
          </a:prstGeom>
          <a:solidFill>
            <a:srgbClr val="808080"/>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cxnSp>
        <p:nvCxnSpPr>
          <p:cNvPr id="351" name="Straight Connector 350"/>
          <p:cNvCxnSpPr/>
          <p:nvPr>
            <p:custDataLst>
              <p:tags r:id="rId156"/>
            </p:custDataLst>
          </p:nvPr>
        </p:nvCxnSpPr>
        <p:spPr bwMode="gray">
          <a:xfrm>
            <a:off x="279400" y="1731962"/>
            <a:ext cx="9372600" cy="0"/>
          </a:xfrm>
          <a:prstGeom prst="line">
            <a:avLst/>
          </a:prstGeom>
          <a:solidFill>
            <a:schemeClr val="accent1"/>
          </a:solidFill>
          <a:ln w="19050" cap="flat" cmpd="sng" algn="ctr">
            <a:solidFill>
              <a:schemeClr val="tx2"/>
            </a:solidFill>
            <a:prstDash val="solid"/>
            <a:round/>
            <a:headEnd type="none" w="lg" len="lg"/>
            <a:tailEnd type="none" w="lg" len="lg"/>
          </a:ln>
          <a:effectLst/>
        </p:spPr>
      </p:cxnSp>
      <p:sp>
        <p:nvSpPr>
          <p:cNvPr id="353" name="Right Bracket 352"/>
          <p:cNvSpPr/>
          <p:nvPr>
            <p:custDataLst>
              <p:tags r:id="rId157"/>
            </p:custDataLst>
          </p:nvPr>
        </p:nvSpPr>
        <p:spPr bwMode="gray">
          <a:xfrm rot="5400000">
            <a:off x="8996362" y="5675312"/>
            <a:ext cx="107950" cy="200025"/>
          </a:xfrm>
          <a:prstGeom prst="rightBracket">
            <a:avLst>
              <a:gd name="adj" fmla="val 0"/>
            </a:avLst>
          </a:prstGeom>
          <a:noFill/>
          <a:ln w="9525" cap="flat" cmpd="sng" algn="ctr">
            <a:solidFill>
              <a:schemeClr val="tx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3" name="Isosceles Triangle 362"/>
          <p:cNvSpPr/>
          <p:nvPr>
            <p:custDataLst>
              <p:tags r:id="rId158"/>
            </p:custDataLst>
          </p:nvPr>
        </p:nvSpPr>
        <p:spPr bwMode="gray">
          <a:xfrm rot="10800000">
            <a:off x="8950325" y="5829300"/>
            <a:ext cx="200025" cy="107950"/>
          </a:xfrm>
          <a:prstGeom prst="triangle">
            <a:avLst>
              <a:gd name="adj" fmla="val 50000"/>
            </a:avLst>
          </a:prstGeom>
          <a:solidFill>
            <a:schemeClr val="tx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5" name="Isosceles Triangle 364"/>
          <p:cNvSpPr/>
          <p:nvPr>
            <p:custDataLst>
              <p:tags r:id="rId159"/>
            </p:custDataLst>
          </p:nvPr>
        </p:nvSpPr>
        <p:spPr bwMode="gray">
          <a:xfrm rot="10800000">
            <a:off x="8247062" y="5829300"/>
            <a:ext cx="201612" cy="107950"/>
          </a:xfrm>
          <a:prstGeom prst="triangle">
            <a:avLst>
              <a:gd name="adj" fmla="val 50000"/>
            </a:avLst>
          </a:prstGeom>
          <a:solidFill>
            <a:schemeClr val="tx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59" name="Isosceles Triangle 358"/>
          <p:cNvSpPr/>
          <p:nvPr>
            <p:custDataLst>
              <p:tags r:id="rId160"/>
            </p:custDataLst>
          </p:nvPr>
        </p:nvSpPr>
        <p:spPr bwMode="gray">
          <a:xfrm rot="10800000">
            <a:off x="6140450" y="5829300"/>
            <a:ext cx="201612" cy="107950"/>
          </a:xfrm>
          <a:prstGeom prst="triangle">
            <a:avLst>
              <a:gd name="adj" fmla="val 50000"/>
            </a:avLst>
          </a:prstGeom>
          <a:solidFill>
            <a:schemeClr val="tx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4" name="Isosceles Triangle 363"/>
          <p:cNvSpPr/>
          <p:nvPr>
            <p:custDataLst>
              <p:tags r:id="rId161"/>
            </p:custDataLst>
          </p:nvPr>
        </p:nvSpPr>
        <p:spPr bwMode="gray">
          <a:xfrm rot="10800000">
            <a:off x="7545387" y="5829300"/>
            <a:ext cx="200025" cy="107950"/>
          </a:xfrm>
          <a:prstGeom prst="triangle">
            <a:avLst>
              <a:gd name="adj" fmla="val 50000"/>
            </a:avLst>
          </a:prstGeom>
          <a:solidFill>
            <a:schemeClr val="tx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58" name="Isosceles Triangle 357"/>
          <p:cNvSpPr/>
          <p:nvPr>
            <p:custDataLst>
              <p:tags r:id="rId162"/>
            </p:custDataLst>
          </p:nvPr>
        </p:nvSpPr>
        <p:spPr bwMode="gray">
          <a:xfrm rot="10800000">
            <a:off x="6843712" y="5829300"/>
            <a:ext cx="200025" cy="107950"/>
          </a:xfrm>
          <a:prstGeom prst="triangle">
            <a:avLst>
              <a:gd name="adj" fmla="val 50000"/>
            </a:avLst>
          </a:prstGeom>
          <a:solidFill>
            <a:schemeClr val="tx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0" name="Isosceles Triangle 359"/>
          <p:cNvSpPr/>
          <p:nvPr>
            <p:custDataLst>
              <p:tags r:id="rId163"/>
            </p:custDataLst>
          </p:nvPr>
        </p:nvSpPr>
        <p:spPr bwMode="gray">
          <a:xfrm rot="10800000">
            <a:off x="5438775" y="5829300"/>
            <a:ext cx="201612" cy="107950"/>
          </a:xfrm>
          <a:prstGeom prst="triangle">
            <a:avLst>
              <a:gd name="adj" fmla="val 50000"/>
            </a:avLst>
          </a:prstGeom>
          <a:solidFill>
            <a:schemeClr val="tx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52" name="Right Bracket 351"/>
          <p:cNvSpPr/>
          <p:nvPr>
            <p:custDataLst>
              <p:tags r:id="rId164"/>
            </p:custDataLst>
          </p:nvPr>
        </p:nvSpPr>
        <p:spPr bwMode="gray">
          <a:xfrm rot="5400000">
            <a:off x="7591425" y="5675312"/>
            <a:ext cx="107950" cy="200025"/>
          </a:xfrm>
          <a:prstGeom prst="rightBracket">
            <a:avLst>
              <a:gd name="adj" fmla="val 0"/>
            </a:avLst>
          </a:prstGeom>
          <a:noFill/>
          <a:ln w="9525" cap="flat" cmpd="sng" algn="ctr">
            <a:solidFill>
              <a:schemeClr val="tx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55" name="Right Bracket 354"/>
          <p:cNvSpPr/>
          <p:nvPr>
            <p:custDataLst>
              <p:tags r:id="rId165"/>
            </p:custDataLst>
          </p:nvPr>
        </p:nvSpPr>
        <p:spPr bwMode="gray">
          <a:xfrm rot="5400000">
            <a:off x="6889750" y="5675312"/>
            <a:ext cx="107950" cy="200025"/>
          </a:xfrm>
          <a:prstGeom prst="rightBracket">
            <a:avLst>
              <a:gd name="adj" fmla="val 0"/>
            </a:avLst>
          </a:prstGeom>
          <a:noFill/>
          <a:ln w="9525" cap="flat" cmpd="sng" algn="ctr">
            <a:solidFill>
              <a:schemeClr val="tx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9" name="Right Bracket 368"/>
          <p:cNvSpPr/>
          <p:nvPr>
            <p:custDataLst>
              <p:tags r:id="rId166"/>
            </p:custDataLst>
          </p:nvPr>
        </p:nvSpPr>
        <p:spPr bwMode="gray">
          <a:xfrm rot="5400000">
            <a:off x="6186487" y="5673725"/>
            <a:ext cx="107950" cy="201612"/>
          </a:xfrm>
          <a:prstGeom prst="rightBracket">
            <a:avLst>
              <a:gd name="adj" fmla="val 0"/>
            </a:avLst>
          </a:prstGeom>
          <a:noFill/>
          <a:ln w="9525" cap="flat" cmpd="sng" algn="ctr">
            <a:solidFill>
              <a:schemeClr val="tx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56" name="Right Bracket 355"/>
          <p:cNvSpPr/>
          <p:nvPr>
            <p:custDataLst>
              <p:tags r:id="rId167"/>
            </p:custDataLst>
          </p:nvPr>
        </p:nvSpPr>
        <p:spPr bwMode="gray">
          <a:xfrm rot="5400000">
            <a:off x="5484812" y="5673725"/>
            <a:ext cx="107950" cy="201612"/>
          </a:xfrm>
          <a:prstGeom prst="rightBracket">
            <a:avLst>
              <a:gd name="adj" fmla="val 0"/>
            </a:avLst>
          </a:prstGeom>
          <a:noFill/>
          <a:ln w="9525" cap="flat" cmpd="sng" algn="ctr">
            <a:solidFill>
              <a:schemeClr val="tx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7" name="Right Bracket 366"/>
          <p:cNvSpPr/>
          <p:nvPr>
            <p:custDataLst>
              <p:tags r:id="rId168"/>
            </p:custDataLst>
          </p:nvPr>
        </p:nvSpPr>
        <p:spPr bwMode="gray">
          <a:xfrm rot="5400000">
            <a:off x="2676525" y="5675312"/>
            <a:ext cx="107950" cy="200025"/>
          </a:xfrm>
          <a:prstGeom prst="rightBracket">
            <a:avLst>
              <a:gd name="adj" fmla="val 0"/>
            </a:avLst>
          </a:prstGeom>
          <a:noFill/>
          <a:ln w="9525" cap="flat" cmpd="sng" algn="ctr">
            <a:solidFill>
              <a:schemeClr val="tx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8" name="Right Bracket 367"/>
          <p:cNvSpPr/>
          <p:nvPr>
            <p:custDataLst>
              <p:tags r:id="rId169"/>
            </p:custDataLst>
          </p:nvPr>
        </p:nvSpPr>
        <p:spPr bwMode="gray">
          <a:xfrm rot="5400000">
            <a:off x="4783137" y="5675312"/>
            <a:ext cx="107950" cy="200025"/>
          </a:xfrm>
          <a:prstGeom prst="rightBracket">
            <a:avLst>
              <a:gd name="adj" fmla="val 0"/>
            </a:avLst>
          </a:prstGeom>
          <a:noFill/>
          <a:ln w="9525" cap="flat" cmpd="sng" algn="ctr">
            <a:solidFill>
              <a:schemeClr val="tx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6" name="Right Bracket 365"/>
          <p:cNvSpPr/>
          <p:nvPr>
            <p:custDataLst>
              <p:tags r:id="rId170"/>
            </p:custDataLst>
          </p:nvPr>
        </p:nvSpPr>
        <p:spPr bwMode="gray">
          <a:xfrm rot="5400000">
            <a:off x="3629025" y="5222875"/>
            <a:ext cx="107950" cy="1103312"/>
          </a:xfrm>
          <a:prstGeom prst="rightBracket">
            <a:avLst>
              <a:gd name="adj" fmla="val 0"/>
            </a:avLst>
          </a:prstGeom>
          <a:noFill/>
          <a:ln w="9525" cap="flat" cmpd="sng" algn="ctr">
            <a:solidFill>
              <a:schemeClr val="tx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54" name="Right Bracket 353"/>
          <p:cNvSpPr/>
          <p:nvPr>
            <p:custDataLst>
              <p:tags r:id="rId171"/>
            </p:custDataLst>
          </p:nvPr>
        </p:nvSpPr>
        <p:spPr bwMode="gray">
          <a:xfrm rot="5400000">
            <a:off x="8293100" y="5673725"/>
            <a:ext cx="107950" cy="201612"/>
          </a:xfrm>
          <a:prstGeom prst="rightBracket">
            <a:avLst>
              <a:gd name="adj" fmla="val 0"/>
            </a:avLst>
          </a:prstGeom>
          <a:noFill/>
          <a:ln w="9525" cap="flat" cmpd="sng" algn="ctr">
            <a:solidFill>
              <a:schemeClr val="tx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57" name="Isosceles Triangle 356"/>
          <p:cNvSpPr/>
          <p:nvPr>
            <p:custDataLst>
              <p:tags r:id="rId172"/>
            </p:custDataLst>
          </p:nvPr>
        </p:nvSpPr>
        <p:spPr bwMode="gray">
          <a:xfrm rot="10800000">
            <a:off x="4737100" y="5829300"/>
            <a:ext cx="200025" cy="107950"/>
          </a:xfrm>
          <a:prstGeom prst="triangle">
            <a:avLst>
              <a:gd name="adj" fmla="val 50000"/>
            </a:avLst>
          </a:prstGeom>
          <a:solidFill>
            <a:schemeClr val="tx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1" name="Isosceles Triangle 360"/>
          <p:cNvSpPr/>
          <p:nvPr>
            <p:custDataLst>
              <p:tags r:id="rId173"/>
            </p:custDataLst>
          </p:nvPr>
        </p:nvSpPr>
        <p:spPr bwMode="gray">
          <a:xfrm rot="10800000">
            <a:off x="3576637" y="5829300"/>
            <a:ext cx="212725" cy="107950"/>
          </a:xfrm>
          <a:prstGeom prst="triangle">
            <a:avLst>
              <a:gd name="adj" fmla="val 50000"/>
            </a:avLst>
          </a:prstGeom>
          <a:solidFill>
            <a:schemeClr val="tx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62" name="Isosceles Triangle 361"/>
          <p:cNvSpPr/>
          <p:nvPr>
            <p:custDataLst>
              <p:tags r:id="rId174"/>
            </p:custDataLst>
          </p:nvPr>
        </p:nvSpPr>
        <p:spPr bwMode="gray">
          <a:xfrm rot="10800000">
            <a:off x="2630487" y="5829300"/>
            <a:ext cx="200025" cy="107950"/>
          </a:xfrm>
          <a:prstGeom prst="triangle">
            <a:avLst>
              <a:gd name="adj" fmla="val 50000"/>
            </a:avLst>
          </a:prstGeom>
          <a:solidFill>
            <a:schemeClr val="tx1"/>
          </a:solidFill>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91" name="Text Placeholder 3"/>
          <p:cNvSpPr>
            <a:spLocks noGrp="1"/>
          </p:cNvSpPr>
          <p:nvPr>
            <p:custDataLst>
              <p:tags r:id="rId175"/>
            </p:custDataLst>
          </p:nvPr>
        </p:nvSpPr>
        <p:spPr bwMode="gray">
          <a:xfrm>
            <a:off x="376237" y="2600325"/>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郑州佳润</a:t>
            </a:r>
            <a:endParaRPr lang="en-US" sz="1000">
              <a:solidFill>
                <a:srgbClr val="000000"/>
              </a:solidFill>
              <a:latin typeface="Arial"/>
              <a:ea typeface="黑体"/>
              <a:cs typeface="Arial"/>
              <a:sym typeface="Arial"/>
            </a:endParaRPr>
          </a:p>
        </p:txBody>
      </p:sp>
      <p:sp>
        <p:nvSpPr>
          <p:cNvPr id="387" name="Text Placeholder 3"/>
          <p:cNvSpPr>
            <a:spLocks noGrp="1"/>
          </p:cNvSpPr>
          <p:nvPr>
            <p:custDataLst>
              <p:tags r:id="rId176"/>
            </p:custDataLst>
          </p:nvPr>
        </p:nvSpPr>
        <p:spPr bwMode="gray">
          <a:xfrm>
            <a:off x="376237" y="2784475"/>
            <a:ext cx="1120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latin typeface="Arial"/>
                <a:ea typeface="黑体"/>
                <a:cs typeface="Arial"/>
                <a:sym typeface="Arial"/>
              </a:rPr>
              <a:t>南京宝铁龙</a:t>
            </a:r>
            <a:endParaRPr lang="en-US" sz="1000">
              <a:latin typeface="Arial"/>
              <a:ea typeface="黑体"/>
              <a:cs typeface="Arial"/>
              <a:sym typeface="Arial"/>
            </a:endParaRPr>
          </a:p>
        </p:txBody>
      </p:sp>
      <p:sp>
        <p:nvSpPr>
          <p:cNvPr id="386" name="Text Placeholder 3"/>
          <p:cNvSpPr>
            <a:spLocks noGrp="1"/>
          </p:cNvSpPr>
          <p:nvPr>
            <p:custDataLst>
              <p:tags r:id="rId177"/>
            </p:custDataLst>
          </p:nvPr>
        </p:nvSpPr>
        <p:spPr bwMode="gray">
          <a:xfrm>
            <a:off x="376237" y="2970212"/>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latin typeface="Arial"/>
                <a:ea typeface="黑体"/>
                <a:cs typeface="Arial"/>
                <a:sym typeface="Arial"/>
              </a:rPr>
              <a:t>深圳瑞华</a:t>
            </a:r>
            <a:endParaRPr lang="en-US" sz="1000">
              <a:latin typeface="Arial"/>
              <a:ea typeface="黑体"/>
              <a:cs typeface="Arial"/>
              <a:sym typeface="Arial"/>
            </a:endParaRPr>
          </a:p>
        </p:txBody>
      </p:sp>
      <p:sp>
        <p:nvSpPr>
          <p:cNvPr id="385" name="Text Placeholder 3"/>
          <p:cNvSpPr>
            <a:spLocks noGrp="1"/>
          </p:cNvSpPr>
          <p:nvPr>
            <p:custDataLst>
              <p:tags r:id="rId178"/>
            </p:custDataLst>
          </p:nvPr>
        </p:nvSpPr>
        <p:spPr bwMode="gray">
          <a:xfrm>
            <a:off x="376237" y="3186112"/>
            <a:ext cx="1401762"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258763" lvl="1" indent="-174625">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部署举措和执行跟踪</a:t>
            </a:r>
            <a:endParaRPr lang="en-US" sz="1000">
              <a:solidFill>
                <a:srgbClr val="000000"/>
              </a:solidFill>
              <a:latin typeface="Arial"/>
              <a:ea typeface="黑体"/>
              <a:cs typeface="Arial"/>
              <a:sym typeface="Arial"/>
            </a:endParaRPr>
          </a:p>
        </p:txBody>
      </p:sp>
      <p:sp>
        <p:nvSpPr>
          <p:cNvPr id="384" name="Text Placeholder 3"/>
          <p:cNvSpPr>
            <a:spLocks noGrp="1"/>
          </p:cNvSpPr>
          <p:nvPr>
            <p:custDataLst>
              <p:tags r:id="rId179"/>
            </p:custDataLst>
          </p:nvPr>
        </p:nvSpPr>
        <p:spPr bwMode="gray">
          <a:xfrm>
            <a:off x="376237" y="3371850"/>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北京中汽</a:t>
            </a:r>
            <a:endParaRPr lang="en-US" sz="1000">
              <a:solidFill>
                <a:srgbClr val="000000"/>
              </a:solidFill>
              <a:latin typeface="Arial"/>
              <a:ea typeface="黑体"/>
              <a:cs typeface="Arial"/>
              <a:sym typeface="Arial"/>
            </a:endParaRPr>
          </a:p>
        </p:txBody>
      </p:sp>
      <p:sp>
        <p:nvSpPr>
          <p:cNvPr id="377" name="Text Placeholder 3"/>
          <p:cNvSpPr>
            <a:spLocks noGrp="1"/>
          </p:cNvSpPr>
          <p:nvPr>
            <p:custDataLst>
              <p:tags r:id="rId180"/>
            </p:custDataLst>
          </p:nvPr>
        </p:nvSpPr>
        <p:spPr bwMode="gray">
          <a:xfrm>
            <a:off x="376237" y="3556000"/>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latin typeface="Arial"/>
                <a:ea typeface="黑体"/>
                <a:cs typeface="Arial"/>
                <a:sym typeface="Arial"/>
              </a:rPr>
              <a:t>济南吉通</a:t>
            </a:r>
            <a:endParaRPr lang="en-US" sz="1000">
              <a:latin typeface="Arial"/>
              <a:ea typeface="黑体"/>
              <a:cs typeface="Arial"/>
              <a:sym typeface="Arial"/>
            </a:endParaRPr>
          </a:p>
        </p:txBody>
      </p:sp>
      <p:sp>
        <p:nvSpPr>
          <p:cNvPr id="376" name="Text Placeholder 3"/>
          <p:cNvSpPr>
            <a:spLocks noGrp="1"/>
          </p:cNvSpPr>
          <p:nvPr>
            <p:custDataLst>
              <p:tags r:id="rId181"/>
            </p:custDataLst>
          </p:nvPr>
        </p:nvSpPr>
        <p:spPr bwMode="gray">
          <a:xfrm>
            <a:off x="376237" y="3740150"/>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郑州佳润</a:t>
            </a:r>
            <a:endParaRPr lang="en-US" sz="1000">
              <a:solidFill>
                <a:srgbClr val="000000"/>
              </a:solidFill>
              <a:latin typeface="Arial"/>
              <a:ea typeface="黑体"/>
              <a:cs typeface="Arial"/>
              <a:sym typeface="Arial"/>
            </a:endParaRPr>
          </a:p>
        </p:txBody>
      </p:sp>
      <p:sp>
        <p:nvSpPr>
          <p:cNvPr id="374" name="Text Placeholder 3"/>
          <p:cNvSpPr>
            <a:spLocks noGrp="1"/>
          </p:cNvSpPr>
          <p:nvPr>
            <p:custDataLst>
              <p:tags r:id="rId182"/>
            </p:custDataLst>
          </p:nvPr>
        </p:nvSpPr>
        <p:spPr bwMode="gray">
          <a:xfrm>
            <a:off x="376237" y="3925887"/>
            <a:ext cx="1120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latin typeface="Arial"/>
                <a:ea typeface="黑体"/>
                <a:cs typeface="Arial"/>
                <a:sym typeface="Arial"/>
              </a:rPr>
              <a:t>南京宝铁龙</a:t>
            </a:r>
            <a:endParaRPr lang="en-US" sz="1000">
              <a:latin typeface="Arial"/>
              <a:ea typeface="黑体"/>
              <a:cs typeface="Arial"/>
              <a:sym typeface="Arial"/>
            </a:endParaRPr>
          </a:p>
        </p:txBody>
      </p:sp>
      <p:sp>
        <p:nvSpPr>
          <p:cNvPr id="373" name="Text Placeholder 3"/>
          <p:cNvSpPr>
            <a:spLocks noGrp="1"/>
          </p:cNvSpPr>
          <p:nvPr>
            <p:custDataLst>
              <p:tags r:id="rId183"/>
            </p:custDataLst>
          </p:nvPr>
        </p:nvSpPr>
        <p:spPr bwMode="gray">
          <a:xfrm>
            <a:off x="376237" y="4110037"/>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latin typeface="Arial"/>
                <a:ea typeface="黑体"/>
                <a:cs typeface="Arial"/>
                <a:sym typeface="Arial"/>
              </a:rPr>
              <a:t>深圳瑞华</a:t>
            </a:r>
            <a:endParaRPr lang="en-US" sz="1000">
              <a:latin typeface="Arial"/>
              <a:ea typeface="黑体"/>
              <a:cs typeface="Arial"/>
              <a:sym typeface="Arial"/>
            </a:endParaRPr>
          </a:p>
        </p:txBody>
      </p:sp>
      <p:sp>
        <p:nvSpPr>
          <p:cNvPr id="372" name="Text Placeholder 3"/>
          <p:cNvSpPr>
            <a:spLocks noGrp="1"/>
          </p:cNvSpPr>
          <p:nvPr>
            <p:custDataLst>
              <p:tags r:id="rId184"/>
            </p:custDataLst>
          </p:nvPr>
        </p:nvSpPr>
        <p:spPr bwMode="gray">
          <a:xfrm>
            <a:off x="376237" y="4327525"/>
            <a:ext cx="1655762"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258763" lvl="1" indent="-174625">
              <a:spcBef>
                <a:spcPct val="0"/>
              </a:spcBef>
              <a:spcAft>
                <a:spcPct val="0"/>
              </a:spcAft>
              <a:buClr>
                <a:srgbClr val="F7B100"/>
              </a:buClr>
              <a:buSzTx/>
              <a:buFont typeface="Arial"/>
              <a:defRPr/>
            </a:pPr>
            <a:r>
              <a:rPr lang="zh-CN" altLang="en-US" sz="1000" smtClean="0">
                <a:latin typeface="Arial"/>
                <a:ea typeface="黑体"/>
                <a:cs typeface="Arial"/>
                <a:sym typeface="Arial"/>
              </a:rPr>
              <a:t>衡量效果及最佳实践分享</a:t>
            </a:r>
            <a:endParaRPr lang="en-US" sz="1000">
              <a:latin typeface="Arial"/>
              <a:ea typeface="黑体"/>
              <a:cs typeface="Arial"/>
              <a:sym typeface="Arial"/>
            </a:endParaRPr>
          </a:p>
        </p:txBody>
      </p:sp>
      <p:sp>
        <p:nvSpPr>
          <p:cNvPr id="383" name="Text Placeholder 3"/>
          <p:cNvSpPr>
            <a:spLocks noGrp="1"/>
          </p:cNvSpPr>
          <p:nvPr>
            <p:custDataLst>
              <p:tags r:id="rId185"/>
            </p:custDataLst>
          </p:nvPr>
        </p:nvSpPr>
        <p:spPr bwMode="gray">
          <a:xfrm>
            <a:off x="376237" y="4511675"/>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latin typeface="Arial"/>
                <a:ea typeface="黑体"/>
                <a:cs typeface="Arial"/>
                <a:sym typeface="Arial"/>
              </a:rPr>
              <a:t>北京中汽</a:t>
            </a:r>
            <a:endParaRPr lang="en-US" sz="1000">
              <a:latin typeface="Arial"/>
              <a:ea typeface="黑体"/>
              <a:cs typeface="Arial"/>
              <a:sym typeface="Arial"/>
            </a:endParaRPr>
          </a:p>
        </p:txBody>
      </p:sp>
      <p:sp>
        <p:nvSpPr>
          <p:cNvPr id="371" name="Text Placeholder 3"/>
          <p:cNvSpPr>
            <a:spLocks noGrp="1"/>
          </p:cNvSpPr>
          <p:nvPr>
            <p:custDataLst>
              <p:tags r:id="rId186"/>
            </p:custDataLst>
          </p:nvPr>
        </p:nvSpPr>
        <p:spPr bwMode="gray">
          <a:xfrm>
            <a:off x="376237" y="1828800"/>
            <a:ext cx="1524000"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spcAft>
                <a:spcPct val="0"/>
              </a:spcAft>
              <a:buClr>
                <a:srgbClr val="F7B100"/>
              </a:buClr>
              <a:buSzTx/>
              <a:buFont typeface="Arial"/>
            </a:pPr>
            <a:r>
              <a:rPr lang="zh-CN" altLang="en-US" sz="1000" b="0" smtClean="0">
                <a:solidFill>
                  <a:srgbClr val="000000"/>
                </a:solidFill>
                <a:latin typeface="Arial"/>
                <a:ea typeface="黑体"/>
                <a:cs typeface="Arial"/>
                <a:sym typeface="Arial"/>
              </a:rPr>
              <a:t>经销商能力提升经销商试点</a:t>
            </a:r>
            <a:endParaRPr lang="en-US" sz="1000" b="0" smtClean="0">
              <a:solidFill>
                <a:srgbClr val="000000"/>
              </a:solidFill>
              <a:latin typeface="Arial"/>
              <a:ea typeface="黑体"/>
              <a:cs typeface="Arial"/>
              <a:sym typeface="Arial"/>
            </a:endParaRPr>
          </a:p>
        </p:txBody>
      </p:sp>
      <p:sp>
        <p:nvSpPr>
          <p:cNvPr id="370" name="Text Placeholder 3"/>
          <p:cNvSpPr>
            <a:spLocks noGrp="1"/>
          </p:cNvSpPr>
          <p:nvPr>
            <p:custDataLst>
              <p:tags r:id="rId187"/>
            </p:custDataLst>
          </p:nvPr>
        </p:nvSpPr>
        <p:spPr bwMode="gray">
          <a:xfrm>
            <a:off x="376237" y="2046287"/>
            <a:ext cx="1401762"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258763" lvl="1" indent="-174625">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诊断评估和计划落实</a:t>
            </a:r>
            <a:endParaRPr lang="en-US" sz="1000">
              <a:solidFill>
                <a:srgbClr val="000000"/>
              </a:solidFill>
              <a:latin typeface="Arial"/>
              <a:ea typeface="黑体"/>
              <a:cs typeface="Arial"/>
              <a:sym typeface="Arial"/>
            </a:endParaRPr>
          </a:p>
        </p:txBody>
      </p:sp>
      <p:sp>
        <p:nvSpPr>
          <p:cNvPr id="390" name="Text Placeholder 3"/>
          <p:cNvSpPr>
            <a:spLocks noGrp="1"/>
          </p:cNvSpPr>
          <p:nvPr>
            <p:custDataLst>
              <p:tags r:id="rId188"/>
            </p:custDataLst>
          </p:nvPr>
        </p:nvSpPr>
        <p:spPr bwMode="gray">
          <a:xfrm>
            <a:off x="376237" y="2230437"/>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北京中汽</a:t>
            </a:r>
            <a:endParaRPr lang="en-US" sz="1000">
              <a:solidFill>
                <a:srgbClr val="000000"/>
              </a:solidFill>
              <a:latin typeface="Arial"/>
              <a:ea typeface="黑体"/>
              <a:cs typeface="Arial"/>
              <a:sym typeface="Arial"/>
            </a:endParaRPr>
          </a:p>
        </p:txBody>
      </p:sp>
      <p:sp>
        <p:nvSpPr>
          <p:cNvPr id="382" name="Text Placeholder 4"/>
          <p:cNvSpPr>
            <a:spLocks noGrp="1"/>
          </p:cNvSpPr>
          <p:nvPr>
            <p:custDataLst>
              <p:tags r:id="rId189"/>
            </p:custDataLst>
          </p:nvPr>
        </p:nvSpPr>
        <p:spPr bwMode="gray">
          <a:xfrm>
            <a:off x="376237" y="1508125"/>
            <a:ext cx="609600" cy="182562"/>
          </a:xfrm>
          <a:prstGeom prst="rect">
            <a:avLst/>
          </a:prstGeom>
          <a:noFill/>
          <a:effectLst/>
        </p:spPr>
        <p:txBody>
          <a:bodyPr wrap="none" lIns="0" tIns="0" rIns="0" bIns="0" numCol="1" spcCol="0" anchor="b"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pPr>
            <a:r>
              <a:rPr lang="zh-CN" altLang="en-US" sz="1200" smtClean="0">
                <a:latin typeface="Arial"/>
                <a:ea typeface="黑体"/>
                <a:cs typeface="Arial"/>
                <a:sym typeface="Arial"/>
              </a:rPr>
              <a:t>工作计划</a:t>
            </a:r>
            <a:endParaRPr lang="en-US" sz="1200">
              <a:latin typeface="Arial"/>
              <a:ea typeface="黑体"/>
              <a:cs typeface="Arial"/>
              <a:sym typeface="Arial"/>
            </a:endParaRPr>
          </a:p>
        </p:txBody>
      </p:sp>
      <p:sp>
        <p:nvSpPr>
          <p:cNvPr id="388" name="Text Placeholder 3"/>
          <p:cNvSpPr>
            <a:spLocks noGrp="1"/>
          </p:cNvSpPr>
          <p:nvPr>
            <p:custDataLst>
              <p:tags r:id="rId190"/>
            </p:custDataLst>
          </p:nvPr>
        </p:nvSpPr>
        <p:spPr bwMode="gray">
          <a:xfrm>
            <a:off x="376237" y="4697412"/>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济南吉通</a:t>
            </a:r>
            <a:endParaRPr lang="en-US" sz="1000">
              <a:solidFill>
                <a:srgbClr val="000000"/>
              </a:solidFill>
              <a:latin typeface="Arial"/>
              <a:ea typeface="黑体"/>
              <a:cs typeface="Arial"/>
              <a:sym typeface="Arial"/>
            </a:endParaRPr>
          </a:p>
        </p:txBody>
      </p:sp>
      <p:sp useBgFill="1">
        <p:nvSpPr>
          <p:cNvPr id="381" name="Text Placeholder 3"/>
          <p:cNvSpPr>
            <a:spLocks noGrp="1"/>
          </p:cNvSpPr>
          <p:nvPr>
            <p:custDataLst>
              <p:tags r:id="rId191"/>
            </p:custDataLst>
          </p:nvPr>
        </p:nvSpPr>
        <p:spPr bwMode="gray">
          <a:xfrm>
            <a:off x="3103562" y="5954712"/>
            <a:ext cx="1160462" cy="304800"/>
          </a:xfrm>
          <a:prstGeom prst="rect">
            <a:avLst/>
          </a:prstGeom>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1ADBC8EE-3C01-45DC-A426-8382CFA37080}" type="datetime'''''''''2''''''''''/4''/''''''''''''2''0''''1''''''''''6'''''">
              <a:rPr lang="en-US" sz="1000" b="0" smtClean="0">
                <a:latin typeface="Arial"/>
                <a:ea typeface="黑体"/>
                <a:cs typeface="Arial"/>
                <a:sym typeface="Arial"/>
              </a:rPr>
              <a:pPr algn="ctr">
                <a:spcBef>
                  <a:spcPct val="0"/>
                </a:spcBef>
              </a:pPr>
              <a:t>2/4/2016</a:t>
            </a:fld>
            <a:r>
              <a:rPr lang="en-US" sz="1000" b="0" smtClean="0">
                <a:latin typeface="Arial"/>
                <a:ea typeface="黑体"/>
                <a:cs typeface="Arial"/>
                <a:sym typeface="Arial"/>
              </a:rPr>
              <a:t> - </a:t>
            </a:r>
            <a:fld id="{44BBE89D-703F-4662-8446-06E2CFA43397}" type="datetime'''''''''''''''''''''2''''''''/1''2''''''''''/''20''''''1''6'''">
              <a:rPr lang="en-US" sz="1000" b="0" smtClean="0">
                <a:latin typeface="Arial"/>
                <a:ea typeface="黑体"/>
                <a:cs typeface="Arial"/>
                <a:sym typeface="Arial"/>
              </a:rPr>
              <a:pPr algn="ctr">
                <a:spcBef>
                  <a:spcPct val="0"/>
                </a:spcBef>
              </a:pPr>
              <a:t>2/12/2016</a:t>
            </a:fld>
            <a:br>
              <a:rPr lang="en-US" sz="1000" b="0" smtClean="0">
                <a:latin typeface="Arial"/>
                <a:ea typeface="黑体"/>
                <a:cs typeface="Arial"/>
                <a:sym typeface="Arial"/>
              </a:rPr>
            </a:br>
            <a:r>
              <a:rPr lang="zh-CN" altLang="en-US" sz="1000" b="0" smtClean="0">
                <a:latin typeface="Arial"/>
                <a:ea typeface="黑体"/>
                <a:cs typeface="Arial"/>
                <a:sym typeface="Arial"/>
              </a:rPr>
              <a:t>新年假期</a:t>
            </a:r>
            <a:endParaRPr lang="en-US" sz="1000" b="0">
              <a:latin typeface="Arial"/>
              <a:ea typeface="黑体"/>
              <a:cs typeface="Arial"/>
              <a:sym typeface="Arial"/>
            </a:endParaRPr>
          </a:p>
        </p:txBody>
      </p:sp>
      <p:sp>
        <p:nvSpPr>
          <p:cNvPr id="380" name="Text Placeholder 3"/>
          <p:cNvSpPr>
            <a:spLocks noGrp="1"/>
          </p:cNvSpPr>
          <p:nvPr>
            <p:custDataLst>
              <p:tags r:id="rId192"/>
            </p:custDataLst>
          </p:nvPr>
        </p:nvSpPr>
        <p:spPr bwMode="gray">
          <a:xfrm>
            <a:off x="376237" y="5435600"/>
            <a:ext cx="1501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latin typeface="Arial"/>
                <a:ea typeface="黑体"/>
                <a:cs typeface="Arial"/>
                <a:sym typeface="Arial"/>
              </a:rPr>
              <a:t>内部研讨会及总结</a:t>
            </a:r>
            <a:endParaRPr lang="en-US" sz="1000">
              <a:latin typeface="Arial"/>
              <a:ea typeface="黑体"/>
              <a:cs typeface="Arial"/>
              <a:sym typeface="Arial"/>
            </a:endParaRPr>
          </a:p>
        </p:txBody>
      </p:sp>
      <p:sp>
        <p:nvSpPr>
          <p:cNvPr id="379" name="Text Placeholder 3"/>
          <p:cNvSpPr>
            <a:spLocks noGrp="1"/>
          </p:cNvSpPr>
          <p:nvPr>
            <p:custDataLst>
              <p:tags r:id="rId193"/>
            </p:custDataLst>
          </p:nvPr>
        </p:nvSpPr>
        <p:spPr bwMode="gray">
          <a:xfrm>
            <a:off x="376237" y="5251450"/>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深圳瑞华</a:t>
            </a:r>
            <a:endParaRPr lang="en-US" sz="1000">
              <a:solidFill>
                <a:srgbClr val="000000"/>
              </a:solidFill>
              <a:latin typeface="Arial"/>
              <a:ea typeface="黑体"/>
              <a:cs typeface="Arial"/>
              <a:sym typeface="Arial"/>
            </a:endParaRPr>
          </a:p>
        </p:txBody>
      </p:sp>
      <p:sp>
        <p:nvSpPr>
          <p:cNvPr id="378" name="Text Placeholder 3"/>
          <p:cNvSpPr>
            <a:spLocks noGrp="1"/>
          </p:cNvSpPr>
          <p:nvPr>
            <p:custDataLst>
              <p:tags r:id="rId194"/>
            </p:custDataLst>
          </p:nvPr>
        </p:nvSpPr>
        <p:spPr bwMode="gray">
          <a:xfrm>
            <a:off x="376237" y="5065712"/>
            <a:ext cx="1120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南京宝铁龙</a:t>
            </a:r>
            <a:endParaRPr lang="en-US" sz="1000">
              <a:solidFill>
                <a:srgbClr val="000000"/>
              </a:solidFill>
              <a:latin typeface="Arial"/>
              <a:ea typeface="黑体"/>
              <a:cs typeface="Arial"/>
              <a:sym typeface="Arial"/>
            </a:endParaRPr>
          </a:p>
        </p:txBody>
      </p:sp>
      <p:sp>
        <p:nvSpPr>
          <p:cNvPr id="375" name="Text Placeholder 3"/>
          <p:cNvSpPr>
            <a:spLocks noGrp="1"/>
          </p:cNvSpPr>
          <p:nvPr>
            <p:custDataLst>
              <p:tags r:id="rId195"/>
            </p:custDataLst>
          </p:nvPr>
        </p:nvSpPr>
        <p:spPr bwMode="gray">
          <a:xfrm>
            <a:off x="376237" y="4881562"/>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solidFill>
                  <a:srgbClr val="000000"/>
                </a:solidFill>
                <a:latin typeface="Arial"/>
                <a:ea typeface="黑体"/>
                <a:cs typeface="Arial"/>
                <a:sym typeface="Arial"/>
              </a:rPr>
              <a:t>郑州佳润</a:t>
            </a:r>
            <a:endParaRPr lang="en-US" sz="1000">
              <a:solidFill>
                <a:srgbClr val="000000"/>
              </a:solidFill>
              <a:latin typeface="Arial"/>
              <a:ea typeface="黑体"/>
              <a:cs typeface="Arial"/>
              <a:sym typeface="Arial"/>
            </a:endParaRPr>
          </a:p>
        </p:txBody>
      </p:sp>
      <p:sp>
        <p:nvSpPr>
          <p:cNvPr id="389" name="Text Placeholder 3"/>
          <p:cNvSpPr>
            <a:spLocks noGrp="1"/>
          </p:cNvSpPr>
          <p:nvPr>
            <p:custDataLst>
              <p:tags r:id="rId196"/>
            </p:custDataLst>
          </p:nvPr>
        </p:nvSpPr>
        <p:spPr bwMode="gray">
          <a:xfrm>
            <a:off x="376237" y="2416175"/>
            <a:ext cx="993775" cy="152400"/>
          </a:xfrm>
          <a:prstGeom prst="rect">
            <a:avLst/>
          </a:prstGeom>
          <a:noFill/>
          <a:effectLst/>
        </p:spPr>
        <p:txBody>
          <a:bodyPr wrap="none" lIns="0" tIns="0" rIns="0" bIns="0" numCol="1" spcCol="0" anchor="t" anchorCtr="0">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marL="485775" lvl="2" indent="-190500">
              <a:spcBef>
                <a:spcPct val="0"/>
              </a:spcBef>
              <a:spcAft>
                <a:spcPct val="0"/>
              </a:spcAft>
              <a:buClr>
                <a:srgbClr val="F7B100"/>
              </a:buClr>
              <a:buSzTx/>
              <a:buFont typeface="Arial"/>
              <a:defRPr/>
            </a:pPr>
            <a:r>
              <a:rPr lang="zh-CN" altLang="en-US" sz="1000" smtClean="0">
                <a:latin typeface="Arial"/>
                <a:ea typeface="黑体"/>
                <a:cs typeface="Arial"/>
                <a:sym typeface="Arial"/>
              </a:rPr>
              <a:t>济南吉通</a:t>
            </a:r>
            <a:endParaRPr lang="en-US" sz="1000">
              <a:latin typeface="Arial"/>
              <a:ea typeface="黑体"/>
              <a:cs typeface="Arial"/>
              <a:sym typeface="Arial"/>
            </a:endParaRPr>
          </a:p>
        </p:txBody>
      </p:sp>
      <p:sp>
        <p:nvSpPr>
          <p:cNvPr id="394" name="Freeform 29"/>
          <p:cNvSpPr/>
          <p:nvPr/>
        </p:nvSpPr>
        <p:spPr bwMode="gray">
          <a:xfrm>
            <a:off x="2038350" y="1957387"/>
            <a:ext cx="1495425" cy="915988"/>
          </a:xfrm>
          <a:custGeom>
            <a:gdLst>
              <a:gd name="T0" fmla="*/ 2147483647 w 3884"/>
              <a:gd name="T1" fmla="*/ 2147483647 h 1600"/>
              <a:gd name="T2" fmla="*/ 2147483647 w 3884"/>
              <a:gd name="T3" fmla="*/ 2147483647 h 1600"/>
              <a:gd name="T4" fmla="*/ 2147483647 w 3884"/>
              <a:gd name="T5" fmla="*/ 2147483647 h 1600"/>
              <a:gd name="T6" fmla="*/ 2147483647 w 3884"/>
              <a:gd name="T7" fmla="*/ 2147483647 h 1600"/>
              <a:gd name="T8" fmla="*/ 2147483647 w 3884"/>
              <a:gd name="T9" fmla="*/ 2147483647 h 1600"/>
              <a:gd name="T10" fmla="*/ 2147483647 w 3884"/>
              <a:gd name="T11" fmla="*/ 2147483647 h 1600"/>
              <a:gd name="T12" fmla="*/ 0 w 3884"/>
              <a:gd name="T13" fmla="*/ 2147483647 h 1600"/>
              <a:gd name="T14" fmla="*/ 2147483647 w 3884"/>
              <a:gd name="T15" fmla="*/ 2147483647 h 1600"/>
              <a:gd name="T16" fmla="*/ 2147483647 w 3884"/>
              <a:gd name="T17" fmla="*/ 2147483647 h 1600"/>
              <a:gd name="T18" fmla="*/ 2147483647 w 3884"/>
              <a:gd name="T19" fmla="*/ 2147483647 h 1600"/>
              <a:gd name="T20" fmla="*/ 2147483647 w 3884"/>
              <a:gd name="T21" fmla="*/ 2147483647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C0000"/>
            </a:solidFill>
            <a:round/>
          </a:ln>
        </p:spPr>
        <p:txBody>
          <a:bodyPr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a:endParaRPr lang="en-US" altLang="zh-CN" sz="1400" b="1" smtClean="0">
              <a:solidFill>
                <a:srgbClr val="C41300"/>
              </a:solidFill>
              <a:latin typeface="黑体" pitchFamily="49" charset="-122"/>
              <a:ea typeface="黑体" pitchFamily="49" charset="-122"/>
            </a:endParaRPr>
          </a:p>
          <a:p>
            <a:pPr algn="ctr"/>
            <a:r>
              <a:rPr lang="zh-CN" altLang="en-US" sz="1400" b="1" smtClean="0">
                <a:solidFill>
                  <a:srgbClr val="C41300"/>
                </a:solidFill>
                <a:latin typeface="黑体" pitchFamily="49" charset="-122"/>
                <a:ea typeface="黑体" pitchFamily="49" charset="-122"/>
              </a:rPr>
              <a:t>现场诊断</a:t>
            </a:r>
            <a:endParaRPr lang="en-US" sz="1400" b="1">
              <a:solidFill>
                <a:srgbClr val="C41300"/>
              </a:solidFill>
              <a:latin typeface="黑体" pitchFamily="49" charset="-122"/>
              <a:ea typeface="黑体" pitchFamily="49" charset="-122"/>
            </a:endParaRPr>
          </a:p>
        </p:txBody>
      </p:sp>
      <p:sp>
        <p:nvSpPr>
          <p:cNvPr id="396" name="Freeform 29"/>
          <p:cNvSpPr/>
          <p:nvPr/>
        </p:nvSpPr>
        <p:spPr bwMode="gray">
          <a:xfrm>
            <a:off x="4198937" y="3197224"/>
            <a:ext cx="4114800" cy="457200"/>
          </a:xfrm>
          <a:custGeom>
            <a:gdLst>
              <a:gd name="T0" fmla="*/ 2147483647 w 3884"/>
              <a:gd name="T1" fmla="*/ 2147483647 h 1600"/>
              <a:gd name="T2" fmla="*/ 2147483647 w 3884"/>
              <a:gd name="T3" fmla="*/ 2147483647 h 1600"/>
              <a:gd name="T4" fmla="*/ 2147483647 w 3884"/>
              <a:gd name="T5" fmla="*/ 2147483647 h 1600"/>
              <a:gd name="T6" fmla="*/ 2147483647 w 3884"/>
              <a:gd name="T7" fmla="*/ 2147483647 h 1600"/>
              <a:gd name="T8" fmla="*/ 2147483647 w 3884"/>
              <a:gd name="T9" fmla="*/ 2147483647 h 1600"/>
              <a:gd name="T10" fmla="*/ 2147483647 w 3884"/>
              <a:gd name="T11" fmla="*/ 2147483647 h 1600"/>
              <a:gd name="T12" fmla="*/ 0 w 3884"/>
              <a:gd name="T13" fmla="*/ 2147483647 h 1600"/>
              <a:gd name="T14" fmla="*/ 2147483647 w 3884"/>
              <a:gd name="T15" fmla="*/ 2147483647 h 1600"/>
              <a:gd name="T16" fmla="*/ 2147483647 w 3884"/>
              <a:gd name="T17" fmla="*/ 2147483647 h 1600"/>
              <a:gd name="T18" fmla="*/ 2147483647 w 3884"/>
              <a:gd name="T19" fmla="*/ 2147483647 h 1600"/>
              <a:gd name="T20" fmla="*/ 2147483647 w 3884"/>
              <a:gd name="T21" fmla="*/ 2147483647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C0000"/>
            </a:solidFill>
            <a:round/>
          </a:ln>
        </p:spPr>
        <p:txBody>
          <a:bodyPr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a:r>
              <a:rPr lang="zh-CN" altLang="en-US" sz="1400" b="1" smtClean="0">
                <a:solidFill>
                  <a:srgbClr val="C41300"/>
                </a:solidFill>
                <a:latin typeface="黑体" pitchFamily="49" charset="-122"/>
                <a:ea typeface="黑体" pitchFamily="49" charset="-122"/>
              </a:rPr>
              <a:t>持续推进</a:t>
            </a:r>
            <a:endParaRPr lang="en-US" sz="1400" b="1">
              <a:solidFill>
                <a:srgbClr val="C41300"/>
              </a:solidFill>
              <a:latin typeface="黑体" pitchFamily="49" charset="-122"/>
              <a:ea typeface="黑体" pitchFamily="49" charset="-122"/>
            </a:endParaRPr>
          </a:p>
        </p:txBody>
      </p:sp>
      <p:sp>
        <p:nvSpPr>
          <p:cNvPr id="397" name="Freeform 29"/>
          <p:cNvSpPr/>
          <p:nvPr/>
        </p:nvSpPr>
        <p:spPr bwMode="gray">
          <a:xfrm>
            <a:off x="7934325" y="4054474"/>
            <a:ext cx="1255713" cy="739775"/>
          </a:xfrm>
          <a:custGeom>
            <a:gdLst>
              <a:gd name="T0" fmla="*/ 2147483647 w 3884"/>
              <a:gd name="T1" fmla="*/ 2147483647 h 1600"/>
              <a:gd name="T2" fmla="*/ 2147483647 w 3884"/>
              <a:gd name="T3" fmla="*/ 2147483647 h 1600"/>
              <a:gd name="T4" fmla="*/ 2147483647 w 3884"/>
              <a:gd name="T5" fmla="*/ 2147483647 h 1600"/>
              <a:gd name="T6" fmla="*/ 2147483647 w 3884"/>
              <a:gd name="T7" fmla="*/ 2147483647 h 1600"/>
              <a:gd name="T8" fmla="*/ 2147483647 w 3884"/>
              <a:gd name="T9" fmla="*/ 2147483647 h 1600"/>
              <a:gd name="T10" fmla="*/ 2147483647 w 3884"/>
              <a:gd name="T11" fmla="*/ 2147483647 h 1600"/>
              <a:gd name="T12" fmla="*/ 0 w 3884"/>
              <a:gd name="T13" fmla="*/ 2147483647 h 1600"/>
              <a:gd name="T14" fmla="*/ 2147483647 w 3884"/>
              <a:gd name="T15" fmla="*/ 2147483647 h 1600"/>
              <a:gd name="T16" fmla="*/ 2147483647 w 3884"/>
              <a:gd name="T17" fmla="*/ 2147483647 h 1600"/>
              <a:gd name="T18" fmla="*/ 2147483647 w 3884"/>
              <a:gd name="T19" fmla="*/ 2147483647 h 1600"/>
              <a:gd name="T20" fmla="*/ 2147483647 w 3884"/>
              <a:gd name="T21" fmla="*/ 2147483647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C0000"/>
            </a:solidFill>
            <a:round/>
          </a:ln>
        </p:spPr>
        <p:txBody>
          <a:bodyPr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a:r>
              <a:rPr lang="zh-CN" altLang="en-US" sz="1400" b="1" smtClean="0">
                <a:solidFill>
                  <a:srgbClr val="C41300"/>
                </a:solidFill>
                <a:latin typeface="黑体" pitchFamily="49" charset="-122"/>
                <a:ea typeface="黑体" pitchFamily="49" charset="-122"/>
              </a:rPr>
              <a:t>效果评估</a:t>
            </a:r>
            <a:endParaRPr lang="en-US" altLang="zh-CN" sz="1400" b="1" smtClean="0">
              <a:solidFill>
                <a:srgbClr val="C41300"/>
              </a:solidFill>
              <a:latin typeface="黑体" pitchFamily="49" charset="-122"/>
              <a:ea typeface="黑体" pitchFamily="49" charset="-122"/>
            </a:endParaRPr>
          </a:p>
          <a:p>
            <a:pPr algn="ctr"/>
            <a:endParaRPr lang="en-US" sz="1400" b="1">
              <a:solidFill>
                <a:srgbClr val="C41300"/>
              </a:solidFill>
              <a:latin typeface="黑体" pitchFamily="49" charset="-122"/>
              <a:ea typeface="黑体" pitchFamily="49"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ea typeface="黑体" pitchFamily="49" charset="-122"/>
              </a:rPr>
              <a:t>项目方法（</a:t>
            </a:r>
            <a:r>
              <a:rPr lang="en-US" altLang="zh-CN" smtClean="0">
                <a:ea typeface="黑体" pitchFamily="49" charset="-122"/>
              </a:rPr>
              <a:t>1/3</a:t>
            </a:r>
            <a:r>
              <a:rPr lang="zh-CN" altLang="en-US" smtClean="0">
                <a:ea typeface="黑体" pitchFamily="49" charset="-122"/>
              </a:rPr>
              <a:t>）</a:t>
            </a:r>
            <a:br>
              <a:rPr lang="en-US" altLang="zh-CN" smtClean="0">
                <a:ea typeface="黑体" pitchFamily="49" charset="-122"/>
              </a:rPr>
            </a:br>
            <a:r>
              <a:rPr lang="en-US" altLang="zh-CN" sz="1600" b="0" smtClean="0">
                <a:ea typeface="黑体" pitchFamily="49" charset="-122"/>
              </a:rPr>
              <a:t>- BCG</a:t>
            </a:r>
            <a:r>
              <a:rPr lang="zh-CN" altLang="en-US" sz="1600" b="0" smtClean="0">
                <a:ea typeface="黑体" pitchFamily="49" charset="-122"/>
              </a:rPr>
              <a:t>团队将与外部培训专家紧密合作，通过体系化的方法帮助提升试点经销商能力</a:t>
            </a:r>
            <a:endParaRPr lang="en-US" sz="1600" b="0">
              <a:ea typeface="黑体" pitchFamily="49" charset="-122"/>
            </a:endParaRPr>
          </a:p>
        </p:txBody>
      </p:sp>
      <p:sp>
        <p:nvSpPr>
          <p:cNvPr id="19" name="Rectangle 2"/>
          <p:cNvSpPr>
            <a:spLocks noChangeArrowheads="1"/>
          </p:cNvSpPr>
          <p:nvPr/>
        </p:nvSpPr>
        <p:spPr bwMode="gray">
          <a:xfrm>
            <a:off x="598488" y="1133415"/>
            <a:ext cx="109728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latin typeface="+mj-lt"/>
                <a:ea typeface="黑体" pitchFamily="49" charset="-122"/>
                <a:cs typeface="Arial"/>
              </a:rPr>
              <a:t>主要工作</a:t>
            </a:r>
            <a:endParaRPr lang="en-US" altLang="ko-KR" sz="1400" b="1">
              <a:latin typeface="+mj-lt"/>
              <a:ea typeface="黑体" pitchFamily="49" charset="-122"/>
              <a:cs typeface="Arial"/>
            </a:endParaRPr>
          </a:p>
        </p:txBody>
      </p:sp>
      <p:sp>
        <p:nvSpPr>
          <p:cNvPr id="21" name="Rectangle 6"/>
          <p:cNvSpPr>
            <a:spLocks noChangeArrowheads="1"/>
          </p:cNvSpPr>
          <p:nvPr/>
        </p:nvSpPr>
        <p:spPr bwMode="gray">
          <a:xfrm>
            <a:off x="7805737" y="1133415"/>
            <a:ext cx="164592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latin typeface="+mj-lt"/>
                <a:ea typeface="黑体" pitchFamily="49" charset="-122"/>
                <a:cs typeface="Arial"/>
              </a:rPr>
              <a:t>经销商投入</a:t>
            </a:r>
            <a:endParaRPr lang="en-US" altLang="ko-KR" sz="1400" b="1">
              <a:latin typeface="+mj-lt"/>
              <a:ea typeface="黑体" pitchFamily="49" charset="-122"/>
              <a:cs typeface="Arial"/>
            </a:endParaRPr>
          </a:p>
        </p:txBody>
      </p:sp>
      <p:sp>
        <p:nvSpPr>
          <p:cNvPr id="22" name="Rectangle 6"/>
          <p:cNvSpPr>
            <a:spLocks noChangeArrowheads="1"/>
          </p:cNvSpPr>
          <p:nvPr/>
        </p:nvSpPr>
        <p:spPr bwMode="gray">
          <a:xfrm>
            <a:off x="4549880" y="1133415"/>
            <a:ext cx="292608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latin typeface="+mj-lt"/>
                <a:ea typeface="黑体" pitchFamily="49" charset="-122"/>
                <a:cs typeface="Arial"/>
              </a:rPr>
              <a:t>主要工作</a:t>
            </a:r>
            <a:endParaRPr lang="en-US" altLang="ko-KR" sz="1400" b="1">
              <a:latin typeface="+mj-lt"/>
              <a:ea typeface="黑体" pitchFamily="49" charset="-122"/>
              <a:cs typeface="Arial"/>
            </a:endParaRPr>
          </a:p>
        </p:txBody>
      </p:sp>
      <p:sp>
        <p:nvSpPr>
          <p:cNvPr id="23" name="Rectangle 6"/>
          <p:cNvSpPr>
            <a:spLocks noChangeArrowheads="1"/>
          </p:cNvSpPr>
          <p:nvPr/>
        </p:nvSpPr>
        <p:spPr bwMode="gray">
          <a:xfrm>
            <a:off x="2025544" y="1133415"/>
            <a:ext cx="219456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latin typeface="+mj-lt"/>
                <a:ea typeface="黑体" pitchFamily="49" charset="-122"/>
                <a:cs typeface="Arial"/>
              </a:rPr>
              <a:t>时间计划</a:t>
            </a:r>
            <a:endParaRPr lang="en-US" altLang="ko-KR" sz="1400" b="1">
              <a:latin typeface="+mj-lt"/>
              <a:ea typeface="黑体" pitchFamily="49" charset="-122"/>
              <a:cs typeface="Arial"/>
            </a:endParaRPr>
          </a:p>
        </p:txBody>
      </p:sp>
      <p:sp>
        <p:nvSpPr>
          <p:cNvPr id="24" name="Rectangle 23"/>
          <p:cNvSpPr/>
          <p:nvPr/>
        </p:nvSpPr>
        <p:spPr bwMode="auto">
          <a:xfrm>
            <a:off x="598488" y="1866900"/>
            <a:ext cx="1097280" cy="109728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solidFill>
                  <a:srgbClr val="FFFFFF"/>
                </a:solidFill>
                <a:latin typeface="+mj-lt"/>
                <a:ea typeface="黑体" pitchFamily="49" charset="-122"/>
                <a:cs typeface="SimSun"/>
              </a:rPr>
              <a:t>诊断评估</a:t>
            </a:r>
            <a:endParaRPr lang="en-US" altLang="zh-CN" sz="1400" b="1" smtClean="0">
              <a:solidFill>
                <a:srgbClr val="FFFFFF"/>
              </a:solidFill>
              <a:latin typeface="+mj-lt"/>
              <a:ea typeface="黑体" pitchFamily="49" charset="-122"/>
              <a:cs typeface="SimSun"/>
            </a:endParaRPr>
          </a:p>
          <a:p>
            <a:r>
              <a:rPr lang="zh-CN" altLang="en-US" sz="1400" b="1" smtClean="0">
                <a:solidFill>
                  <a:srgbClr val="FFFFFF"/>
                </a:solidFill>
                <a:latin typeface="+mj-lt"/>
                <a:ea typeface="黑体" pitchFamily="49" charset="-122"/>
                <a:cs typeface="SimSun"/>
              </a:rPr>
              <a:t>与落实计划</a:t>
            </a:r>
            <a:endParaRPr lang="en-US" altLang="zh-CN" sz="1400" b="1" smtClean="0">
              <a:solidFill>
                <a:srgbClr val="FFFFFF"/>
              </a:solidFill>
              <a:latin typeface="+mj-lt"/>
              <a:ea typeface="黑体" pitchFamily="49" charset="-122"/>
              <a:cs typeface="SimSun"/>
            </a:endParaRPr>
          </a:p>
          <a:p>
            <a:r>
              <a:rPr kumimoji="0" lang="zh-CN" altLang="en-US" sz="1400" b="1" i="0" u="none" strike="noStrike" cap="none" normalizeH="0" baseline="0" smtClean="0">
                <a:ln>
                  <a:noFill/>
                </a:ln>
                <a:solidFill>
                  <a:srgbClr val="FFFFFF"/>
                </a:solidFill>
                <a:effectLst/>
                <a:latin typeface="+mj-lt"/>
                <a:ea typeface="黑体" pitchFamily="49" charset="-122"/>
                <a:cs typeface="Arial"/>
              </a:rPr>
              <a:t>（</a:t>
            </a:r>
            <a:r>
              <a:rPr lang="en-US" altLang="zh-CN" sz="1400" b="1" smtClean="0">
                <a:solidFill>
                  <a:srgbClr val="FFFFFF"/>
                </a:solidFill>
                <a:latin typeface="+mj-lt"/>
                <a:ea typeface="黑体" pitchFamily="49" charset="-122"/>
                <a:cs typeface="Arial"/>
              </a:rPr>
              <a:t>2</a:t>
            </a:r>
            <a:r>
              <a:rPr kumimoji="0" lang="zh-CN" altLang="en-US" sz="1400" b="1" i="0" u="none" strike="noStrike" cap="none" normalizeH="0" baseline="0" smtClean="0">
                <a:ln>
                  <a:noFill/>
                </a:ln>
                <a:solidFill>
                  <a:srgbClr val="FFFFFF"/>
                </a:solidFill>
                <a:effectLst/>
                <a:latin typeface="+mj-lt"/>
                <a:ea typeface="黑体" pitchFamily="49" charset="-122"/>
                <a:cs typeface="Arial"/>
              </a:rPr>
              <a:t>天）</a:t>
            </a:r>
            <a:endParaRPr kumimoji="0" lang="en-US" sz="1400" b="1" i="0" u="none" strike="noStrike" cap="none" normalizeH="0" baseline="0" smtClean="0">
              <a:ln>
                <a:noFill/>
              </a:ln>
              <a:solidFill>
                <a:schemeClr val="tx1"/>
              </a:solidFill>
              <a:effectLst/>
              <a:latin typeface="+mj-lt"/>
              <a:ea typeface="黑体" pitchFamily="49" charset="-122"/>
              <a:cs typeface="Arial"/>
            </a:endParaRPr>
          </a:p>
        </p:txBody>
      </p:sp>
      <p:sp>
        <p:nvSpPr>
          <p:cNvPr id="27" name="Rectangle 26"/>
          <p:cNvSpPr/>
          <p:nvPr/>
        </p:nvSpPr>
        <p:spPr bwMode="auto">
          <a:xfrm>
            <a:off x="598488" y="3371850"/>
            <a:ext cx="1097280" cy="109728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mj-lt"/>
                <a:ea typeface="黑体" pitchFamily="49" charset="-122"/>
                <a:cs typeface="SimSun"/>
              </a:rPr>
              <a:t>部署举措</a:t>
            </a:r>
            <a:endParaRPr lang="en-US" altLang="zh-CN" sz="1400" b="1" smtClean="0">
              <a:solidFill>
                <a:srgbClr val="FFFFFF"/>
              </a:solidFill>
              <a:latin typeface="+mj-lt"/>
              <a:ea typeface="黑体" pitchFamily="49" charset="-122"/>
              <a:cs typeface="SimSun"/>
            </a:endParaRPr>
          </a:p>
          <a:p>
            <a:pPr eaLnBrk="0" hangingPunct="0"/>
            <a:r>
              <a:rPr lang="zh-CN" altLang="en-US" sz="1400" b="1" smtClean="0">
                <a:solidFill>
                  <a:srgbClr val="FFFFFF"/>
                </a:solidFill>
                <a:latin typeface="+mj-lt"/>
                <a:ea typeface="黑体" pitchFamily="49" charset="-122"/>
                <a:cs typeface="SimSun"/>
              </a:rPr>
              <a:t>（</a:t>
            </a:r>
            <a:r>
              <a:rPr lang="en-US" altLang="zh-CN" sz="1400" b="1" smtClean="0">
                <a:solidFill>
                  <a:srgbClr val="FFFFFF"/>
                </a:solidFill>
                <a:latin typeface="+mj-lt"/>
                <a:ea typeface="黑体" pitchFamily="49" charset="-122"/>
                <a:cs typeface="SimSun"/>
              </a:rPr>
              <a:t>1</a:t>
            </a:r>
            <a:r>
              <a:rPr lang="zh-CN" altLang="en-US" sz="1400" b="1" smtClean="0">
                <a:solidFill>
                  <a:srgbClr val="FFFFFF"/>
                </a:solidFill>
                <a:latin typeface="+mj-lt"/>
                <a:ea typeface="黑体" pitchFamily="49" charset="-122"/>
                <a:cs typeface="SimSun"/>
              </a:rPr>
              <a:t>天）</a:t>
            </a:r>
            <a:endParaRPr lang="en-US" altLang="zh-CN" sz="1400" b="1" smtClean="0">
              <a:solidFill>
                <a:srgbClr val="FFFFFF"/>
              </a:solidFill>
              <a:latin typeface="+mj-lt"/>
              <a:ea typeface="黑体" pitchFamily="49" charset="-122"/>
              <a:cs typeface="SimSun"/>
            </a:endParaRPr>
          </a:p>
          <a:p>
            <a:pPr eaLnBrk="0" hangingPunct="0"/>
            <a:endParaRPr lang="en-US" altLang="zh-CN" sz="1400" b="1" smtClean="0">
              <a:solidFill>
                <a:srgbClr val="FFFFFF"/>
              </a:solidFill>
              <a:latin typeface="+mj-lt"/>
              <a:ea typeface="黑体" pitchFamily="49" charset="-122"/>
              <a:cs typeface="SimSun"/>
            </a:endParaRPr>
          </a:p>
          <a:p>
            <a:pPr eaLnBrk="0" hangingPunct="0"/>
            <a:r>
              <a:rPr lang="zh-CN" altLang="en-US" sz="1400" b="1" smtClean="0">
                <a:solidFill>
                  <a:srgbClr val="FFFFFF"/>
                </a:solidFill>
                <a:ea typeface="黑体" pitchFamily="49" charset="-122"/>
                <a:cs typeface="SimSun"/>
              </a:rPr>
              <a:t>部署举措</a:t>
            </a:r>
            <a:endParaRPr lang="en-US" altLang="zh-CN" sz="1400" b="1" smtClean="0">
              <a:solidFill>
                <a:srgbClr val="FFFFFF"/>
              </a:solidFill>
              <a:ea typeface="黑体" pitchFamily="49" charset="-122"/>
              <a:cs typeface="SimSun"/>
            </a:endParaRPr>
          </a:p>
          <a:p>
            <a:pPr eaLnBrk="0" hangingPunct="0"/>
            <a:r>
              <a:rPr lang="zh-CN" altLang="en-US" sz="1400" b="1" smtClean="0">
                <a:solidFill>
                  <a:srgbClr val="FFFFFF"/>
                </a:solidFill>
                <a:ea typeface="黑体" pitchFamily="49" charset="-122"/>
                <a:cs typeface="SimSun"/>
              </a:rPr>
              <a:t>（</a:t>
            </a:r>
            <a:r>
              <a:rPr lang="en-US" altLang="zh-CN" sz="1400" b="1" smtClean="0">
                <a:solidFill>
                  <a:srgbClr val="FFFFFF"/>
                </a:solidFill>
                <a:ea typeface="黑体" pitchFamily="49" charset="-122"/>
                <a:cs typeface="SimSun"/>
              </a:rPr>
              <a:t>1</a:t>
            </a:r>
            <a:r>
              <a:rPr lang="zh-CN" altLang="en-US" sz="1400" b="1" smtClean="0">
                <a:solidFill>
                  <a:srgbClr val="FFFFFF"/>
                </a:solidFill>
                <a:ea typeface="黑体" pitchFamily="49" charset="-122"/>
                <a:cs typeface="SimSun"/>
              </a:rPr>
              <a:t>天）</a:t>
            </a:r>
            <a:endParaRPr lang="en-US" altLang="zh-CN" sz="1400" b="1" smtClean="0">
              <a:solidFill>
                <a:srgbClr val="FFFFFF"/>
              </a:solidFill>
              <a:ea typeface="黑体" pitchFamily="49" charset="-122"/>
              <a:cs typeface="SimSun"/>
            </a:endParaRPr>
          </a:p>
        </p:txBody>
      </p:sp>
      <p:sp>
        <p:nvSpPr>
          <p:cNvPr id="28" name="Rectangle 27"/>
          <p:cNvSpPr/>
          <p:nvPr/>
        </p:nvSpPr>
        <p:spPr bwMode="auto">
          <a:xfrm>
            <a:off x="598488" y="4876800"/>
            <a:ext cx="1097280" cy="109728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mj-lt"/>
                <a:ea typeface="黑体" pitchFamily="49" charset="-122"/>
                <a:cs typeface="SimSun"/>
              </a:rPr>
              <a:t>衡量影响及</a:t>
            </a:r>
            <a:endParaRPr lang="en-US" altLang="zh-CN" sz="1400" b="1" smtClean="0">
              <a:solidFill>
                <a:srgbClr val="FFFFFF"/>
              </a:solidFill>
              <a:latin typeface="+mj-lt"/>
              <a:ea typeface="黑体" pitchFamily="49" charset="-122"/>
              <a:cs typeface="SimSun"/>
            </a:endParaRPr>
          </a:p>
          <a:p>
            <a:pPr eaLnBrk="0" hangingPunct="0"/>
            <a:r>
              <a:rPr lang="zh-CN" altLang="en-US" sz="1400" b="1" smtClean="0">
                <a:solidFill>
                  <a:srgbClr val="FFFFFF"/>
                </a:solidFill>
                <a:latin typeface="+mj-lt"/>
                <a:ea typeface="黑体" pitchFamily="49" charset="-122"/>
                <a:cs typeface="SimSun"/>
              </a:rPr>
              <a:t>分享最佳实践</a:t>
            </a:r>
            <a:endParaRPr lang="en-US" altLang="zh-CN" sz="1400" b="1" smtClean="0">
              <a:solidFill>
                <a:srgbClr val="FFFFFF"/>
              </a:solidFill>
              <a:latin typeface="+mj-lt"/>
              <a:ea typeface="黑体" pitchFamily="49" charset="-122"/>
              <a:cs typeface="SimSun"/>
            </a:endParaRPr>
          </a:p>
          <a:p>
            <a:pPr eaLnBrk="0" hangingPunct="0"/>
            <a:r>
              <a:rPr kumimoji="0" lang="zh-CN" altLang="en-US" sz="1400" b="1" i="0" u="none" strike="noStrike" cap="none" normalizeH="0" baseline="0" smtClean="0">
                <a:ln>
                  <a:noFill/>
                </a:ln>
                <a:solidFill>
                  <a:srgbClr val="FFFFFF"/>
                </a:solidFill>
                <a:effectLst/>
                <a:latin typeface="+mj-lt"/>
                <a:ea typeface="黑体" pitchFamily="49" charset="-122"/>
                <a:cs typeface="Arial"/>
              </a:rPr>
              <a:t>（</a:t>
            </a:r>
            <a:r>
              <a:rPr lang="en-US" altLang="zh-CN" sz="1400" b="1" smtClean="0">
                <a:solidFill>
                  <a:srgbClr val="FFFFFF"/>
                </a:solidFill>
                <a:latin typeface="+mj-lt"/>
                <a:ea typeface="黑体" pitchFamily="49" charset="-122"/>
                <a:cs typeface="Arial"/>
              </a:rPr>
              <a:t>1</a:t>
            </a:r>
            <a:r>
              <a:rPr lang="zh-CN" altLang="en-US" sz="1400" b="1" smtClean="0">
                <a:solidFill>
                  <a:srgbClr val="FFFFFF"/>
                </a:solidFill>
                <a:latin typeface="+mj-lt"/>
                <a:ea typeface="黑体" pitchFamily="49" charset="-122"/>
                <a:cs typeface="Arial"/>
              </a:rPr>
              <a:t>天）</a:t>
            </a:r>
            <a:endParaRPr kumimoji="0" lang="en-US" sz="1400" b="1" i="0" u="none" strike="noStrike" cap="none" normalizeH="0" baseline="0" smtClean="0">
              <a:ln>
                <a:noFill/>
              </a:ln>
              <a:solidFill>
                <a:schemeClr val="tx1"/>
              </a:solidFill>
              <a:effectLst/>
              <a:latin typeface="+mj-lt"/>
              <a:ea typeface="黑体" pitchFamily="49" charset="-122"/>
              <a:cs typeface="Arial"/>
            </a:endParaRPr>
          </a:p>
        </p:txBody>
      </p:sp>
      <p:sp>
        <p:nvSpPr>
          <p:cNvPr id="33" name="Rectangle 32"/>
          <p:cNvSpPr/>
          <p:nvPr/>
        </p:nvSpPr>
        <p:spPr>
          <a:xfrm>
            <a:off x="1988820" y="1877006"/>
            <a:ext cx="2194560" cy="1061829"/>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150000"/>
              </a:lnSpc>
              <a:spcBef>
                <a:spcPct val="0"/>
              </a:spcBef>
              <a:spcAft>
                <a:spcPct val="0"/>
              </a:spcAft>
              <a:buClr>
                <a:srgbClr val="177B57"/>
              </a:buClr>
            </a:pPr>
            <a:r>
              <a:rPr lang="zh-CN" altLang="en-US" sz="1400" smtClean="0">
                <a:solidFill>
                  <a:srgbClr val="000000"/>
                </a:solidFill>
                <a:latin typeface="+mj-lt"/>
                <a:ea typeface="黑体" pitchFamily="49" charset="-122"/>
                <a:cs typeface="SimSun"/>
              </a:rPr>
              <a:t>专家现场工作</a:t>
            </a:r>
            <a:endParaRPr lang="en-US" altLang="zh-CN" sz="1400" smtClean="0">
              <a:solidFill>
                <a:srgbClr val="000000"/>
              </a:solidFill>
              <a:latin typeface="+mj-lt"/>
              <a:ea typeface="黑体" pitchFamily="49" charset="-122"/>
              <a:cs typeface="SimSun"/>
            </a:endParaRPr>
          </a:p>
          <a:p>
            <a:pPr marL="258763" lvl="1" indent="-174625" algn="l">
              <a:lnSpc>
                <a:spcPct val="150000"/>
              </a:lnSpc>
              <a:spcBef>
                <a:spcPct val="0"/>
              </a:spcBef>
              <a:spcAft>
                <a:spcPct val="0"/>
              </a:spcAft>
              <a:buClr>
                <a:srgbClr val="F7B100"/>
              </a:buClr>
              <a:buSzTx/>
              <a:buFont typeface="Arial"/>
              <a:buChar char="•"/>
            </a:pPr>
            <a:r>
              <a:rPr lang="en-US" altLang="zh-CN" sz="1400" smtClean="0">
                <a:latin typeface="+mj-lt"/>
                <a:ea typeface="黑体" pitchFamily="49" charset="-122"/>
                <a:cs typeface="SimSun"/>
              </a:rPr>
              <a:t>1</a:t>
            </a:r>
            <a:r>
              <a:rPr lang="zh-CN" altLang="en-US" sz="1400" smtClean="0">
                <a:latin typeface="+mj-lt"/>
                <a:ea typeface="黑体" pitchFamily="49" charset="-122"/>
                <a:cs typeface="SimSun"/>
              </a:rPr>
              <a:t>天内部诊断</a:t>
            </a:r>
            <a:endParaRPr lang="en-US" altLang="zh-CN" sz="1400" smtClean="0">
              <a:latin typeface="+mj-lt"/>
              <a:ea typeface="黑体" pitchFamily="49" charset="-122"/>
              <a:cs typeface="SimSun"/>
            </a:endParaRPr>
          </a:p>
          <a:p>
            <a:pPr marL="258763" lvl="1" indent="-174625" algn="l">
              <a:lnSpc>
                <a:spcPct val="150000"/>
              </a:lnSpc>
              <a:spcBef>
                <a:spcPct val="0"/>
              </a:spcBef>
              <a:spcAft>
                <a:spcPct val="0"/>
              </a:spcAft>
              <a:buClr>
                <a:srgbClr val="F7B100"/>
              </a:buClr>
              <a:buSzTx/>
              <a:buFont typeface="Arial"/>
              <a:buChar char="•"/>
            </a:pPr>
            <a:r>
              <a:rPr lang="en-US" altLang="zh-CN" sz="1400" smtClean="0">
                <a:latin typeface="+mj-lt"/>
                <a:ea typeface="黑体" pitchFamily="49" charset="-122"/>
                <a:cs typeface="SimSun"/>
              </a:rPr>
              <a:t>1</a:t>
            </a:r>
            <a:r>
              <a:rPr lang="zh-CN" altLang="en-US" sz="1400" smtClean="0">
                <a:latin typeface="+mj-lt"/>
                <a:ea typeface="黑体" pitchFamily="49" charset="-122"/>
                <a:cs typeface="SimSun"/>
              </a:rPr>
              <a:t>天计划落实</a:t>
            </a:r>
          </a:p>
        </p:txBody>
      </p:sp>
      <p:sp>
        <p:nvSpPr>
          <p:cNvPr id="34" name="Rectangle 33"/>
          <p:cNvSpPr/>
          <p:nvPr/>
        </p:nvSpPr>
        <p:spPr>
          <a:xfrm>
            <a:off x="1988820" y="3251200"/>
            <a:ext cx="2194560" cy="1384995"/>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150000"/>
              </a:lnSpc>
              <a:spcBef>
                <a:spcPct val="0"/>
              </a:spcBef>
              <a:spcAft>
                <a:spcPct val="0"/>
              </a:spcAft>
              <a:buClr>
                <a:srgbClr val="177B57"/>
              </a:buClr>
            </a:pPr>
            <a:r>
              <a:rPr lang="zh-CN" altLang="en-US" sz="1400" smtClean="0">
                <a:solidFill>
                  <a:srgbClr val="000000"/>
                </a:solidFill>
                <a:latin typeface="+mj-lt"/>
                <a:ea typeface="黑体" pitchFamily="49" charset="-122"/>
                <a:cs typeface="SimSun"/>
              </a:rPr>
              <a:t>专家现场工作</a:t>
            </a:r>
            <a:r>
              <a:rPr lang="en-US" altLang="zh-CN" sz="1400" smtClean="0">
                <a:solidFill>
                  <a:srgbClr val="000000"/>
                </a:solidFill>
                <a:latin typeface="+mj-lt"/>
                <a:ea typeface="黑体" pitchFamily="49" charset="-122"/>
                <a:cs typeface="SimSun"/>
              </a:rPr>
              <a:t>+</a:t>
            </a:r>
            <a:r>
              <a:rPr lang="zh-CN" altLang="en-US" sz="1400" smtClean="0">
                <a:solidFill>
                  <a:srgbClr val="000000"/>
                </a:solidFill>
                <a:latin typeface="+mj-lt"/>
                <a:ea typeface="黑体" pitchFamily="49" charset="-122"/>
                <a:cs typeface="SimSun"/>
              </a:rPr>
              <a:t>远程指导</a:t>
            </a:r>
            <a:endParaRPr lang="en-US" altLang="zh-CN" sz="1400" smtClean="0">
              <a:solidFill>
                <a:srgbClr val="000000"/>
              </a:solidFill>
              <a:latin typeface="+mj-lt"/>
              <a:ea typeface="黑体" pitchFamily="49" charset="-122"/>
              <a:cs typeface="SimSun"/>
            </a:endParaRPr>
          </a:p>
          <a:p>
            <a:pPr marL="258763" lvl="1" indent="-174625" algn="l">
              <a:lnSpc>
                <a:spcPct val="150000"/>
              </a:lnSpc>
              <a:spcBef>
                <a:spcPct val="0"/>
              </a:spcBef>
              <a:spcAft>
                <a:spcPct val="0"/>
              </a:spcAft>
              <a:buClr>
                <a:srgbClr val="F7B100"/>
              </a:buClr>
              <a:buSzTx/>
              <a:buFont typeface="Arial"/>
              <a:buChar char="•"/>
            </a:pPr>
            <a:r>
              <a:rPr lang="zh-CN" altLang="en-US" sz="1400" smtClean="0">
                <a:solidFill>
                  <a:srgbClr val="000000"/>
                </a:solidFill>
                <a:latin typeface="+mj-lt"/>
                <a:ea typeface="黑体" pitchFamily="49" charset="-122"/>
                <a:cs typeface="SimSun"/>
              </a:rPr>
              <a:t>持续</a:t>
            </a:r>
            <a:r>
              <a:rPr lang="en-US" altLang="zh-CN" sz="1400" smtClean="0">
                <a:solidFill>
                  <a:srgbClr val="000000"/>
                </a:solidFill>
                <a:latin typeface="+mj-lt"/>
                <a:ea typeface="黑体" pitchFamily="49" charset="-122"/>
                <a:cs typeface="SimSun"/>
              </a:rPr>
              <a:t>1</a:t>
            </a:r>
            <a:r>
              <a:rPr lang="zh-CN" altLang="en-US" sz="1400" smtClean="0">
                <a:solidFill>
                  <a:srgbClr val="000000"/>
                </a:solidFill>
                <a:latin typeface="+mj-lt"/>
                <a:ea typeface="黑体" pitchFamily="49" charset="-122"/>
                <a:cs typeface="SimSun"/>
              </a:rPr>
              <a:t>个月左右</a:t>
            </a:r>
            <a:endParaRPr lang="en-US" altLang="zh-CN" sz="1400" smtClean="0">
              <a:solidFill>
                <a:srgbClr val="000000"/>
              </a:solidFill>
              <a:latin typeface="+mj-lt"/>
              <a:ea typeface="黑体" pitchFamily="49" charset="-122"/>
              <a:cs typeface="SimSun"/>
            </a:endParaRPr>
          </a:p>
          <a:p>
            <a:pPr marL="258763" lvl="1" indent="-174625" algn="l">
              <a:lnSpc>
                <a:spcPct val="150000"/>
              </a:lnSpc>
              <a:spcBef>
                <a:spcPct val="0"/>
              </a:spcBef>
              <a:spcAft>
                <a:spcPct val="0"/>
              </a:spcAft>
              <a:buClr>
                <a:srgbClr val="F7B100"/>
              </a:buClr>
              <a:buSzTx/>
              <a:buFont typeface="Arial"/>
              <a:buChar char="•"/>
            </a:pPr>
            <a:r>
              <a:rPr lang="zh-CN" altLang="en-US" sz="1400" smtClean="0">
                <a:solidFill>
                  <a:srgbClr val="000000"/>
                </a:solidFill>
                <a:latin typeface="+mj-lt"/>
                <a:ea typeface="黑体" pitchFamily="49" charset="-122"/>
                <a:cs typeface="SimSun"/>
              </a:rPr>
              <a:t>每</a:t>
            </a:r>
            <a:r>
              <a:rPr lang="en-US" altLang="zh-CN" sz="1400" smtClean="0">
                <a:solidFill>
                  <a:srgbClr val="000000"/>
                </a:solidFill>
                <a:latin typeface="+mj-lt"/>
                <a:ea typeface="黑体" pitchFamily="49" charset="-122"/>
                <a:cs typeface="SimSun"/>
              </a:rPr>
              <a:t>2</a:t>
            </a:r>
            <a:r>
              <a:rPr lang="zh-CN" altLang="en-US" sz="1400" smtClean="0">
                <a:solidFill>
                  <a:srgbClr val="000000"/>
                </a:solidFill>
                <a:latin typeface="+mj-lt"/>
                <a:ea typeface="黑体" pitchFamily="49" charset="-122"/>
                <a:cs typeface="SimSun"/>
              </a:rPr>
              <a:t>周实地拜访</a:t>
            </a:r>
            <a:endParaRPr lang="en-US" altLang="zh-CN" sz="1400" smtClean="0">
              <a:solidFill>
                <a:srgbClr val="000000"/>
              </a:solidFill>
              <a:latin typeface="+mj-lt"/>
              <a:ea typeface="黑体" pitchFamily="49" charset="-122"/>
              <a:cs typeface="SimSun"/>
            </a:endParaRPr>
          </a:p>
          <a:p>
            <a:pPr marL="258763" lvl="1" indent="-174625" algn="l">
              <a:lnSpc>
                <a:spcPct val="150000"/>
              </a:lnSpc>
              <a:spcBef>
                <a:spcPct val="0"/>
              </a:spcBef>
              <a:spcAft>
                <a:spcPct val="0"/>
              </a:spcAft>
              <a:buClr>
                <a:srgbClr val="F7B100"/>
              </a:buClr>
              <a:buSzTx/>
              <a:buFont typeface="Arial"/>
              <a:buChar char="•"/>
            </a:pPr>
            <a:r>
              <a:rPr lang="zh-CN" altLang="en-US" sz="1400" smtClean="0">
                <a:solidFill>
                  <a:srgbClr val="000000"/>
                </a:solidFill>
                <a:latin typeface="+mj-lt"/>
                <a:ea typeface="黑体" pitchFamily="49" charset="-122"/>
                <a:cs typeface="SimSun"/>
              </a:rPr>
              <a:t>每周电话</a:t>
            </a:r>
            <a:r>
              <a:rPr lang="en-US" altLang="zh-CN" sz="1400" smtClean="0">
                <a:solidFill>
                  <a:srgbClr val="000000"/>
                </a:solidFill>
                <a:latin typeface="+mj-lt"/>
                <a:ea typeface="黑体" pitchFamily="49" charset="-122"/>
                <a:cs typeface="SimSun"/>
              </a:rPr>
              <a:t>/</a:t>
            </a:r>
            <a:r>
              <a:rPr lang="zh-CN" altLang="en-US" sz="1400" smtClean="0">
                <a:solidFill>
                  <a:srgbClr val="000000"/>
                </a:solidFill>
                <a:latin typeface="+mj-lt"/>
                <a:ea typeface="黑体" pitchFamily="49" charset="-122"/>
                <a:cs typeface="SimSun"/>
              </a:rPr>
              <a:t>邮件沟通</a:t>
            </a:r>
          </a:p>
        </p:txBody>
      </p:sp>
      <p:sp>
        <p:nvSpPr>
          <p:cNvPr id="35" name="Rectangle 34"/>
          <p:cNvSpPr/>
          <p:nvPr/>
        </p:nvSpPr>
        <p:spPr>
          <a:xfrm>
            <a:off x="1988820" y="4871666"/>
            <a:ext cx="2194560" cy="1061829"/>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150000"/>
              </a:lnSpc>
              <a:spcBef>
                <a:spcPct val="0"/>
              </a:spcBef>
              <a:spcAft>
                <a:spcPct val="0"/>
              </a:spcAft>
              <a:buClr>
                <a:srgbClr val="177B57"/>
              </a:buClr>
            </a:pPr>
            <a:r>
              <a:rPr lang="zh-CN" altLang="en-US" sz="1400" smtClean="0">
                <a:solidFill>
                  <a:srgbClr val="000000"/>
                </a:solidFill>
                <a:latin typeface="+mj-lt"/>
                <a:ea typeface="黑体" pitchFamily="49" charset="-122"/>
                <a:cs typeface="SimSun"/>
              </a:rPr>
              <a:t>专家现场工作</a:t>
            </a:r>
            <a:endParaRPr lang="en-US" altLang="zh-CN" sz="1400" smtClean="0">
              <a:solidFill>
                <a:srgbClr val="000000"/>
              </a:solidFill>
              <a:latin typeface="+mj-lt"/>
              <a:ea typeface="黑体" pitchFamily="49" charset="-122"/>
              <a:cs typeface="SimSun"/>
            </a:endParaRPr>
          </a:p>
          <a:p>
            <a:pPr marL="258763" lvl="1" indent="-174625" algn="l">
              <a:lnSpc>
                <a:spcPct val="150000"/>
              </a:lnSpc>
              <a:spcBef>
                <a:spcPct val="0"/>
              </a:spcBef>
              <a:spcAft>
                <a:spcPct val="0"/>
              </a:spcAft>
              <a:buClr>
                <a:srgbClr val="F7B100"/>
              </a:buClr>
              <a:buSzTx/>
              <a:buFont typeface="Arial"/>
              <a:buChar char="•"/>
            </a:pPr>
            <a:r>
              <a:rPr lang="zh-CN" altLang="en-US" sz="1400" smtClean="0">
                <a:solidFill>
                  <a:srgbClr val="000000"/>
                </a:solidFill>
                <a:latin typeface="+mj-lt"/>
                <a:ea typeface="黑体" pitchFamily="49" charset="-122"/>
                <a:cs typeface="SimSun"/>
              </a:rPr>
              <a:t>评估提升效果</a:t>
            </a:r>
            <a:endParaRPr lang="en-US" altLang="zh-CN" sz="1400" smtClean="0">
              <a:solidFill>
                <a:srgbClr val="000000"/>
              </a:solidFill>
              <a:latin typeface="+mj-lt"/>
              <a:ea typeface="黑体" pitchFamily="49" charset="-122"/>
              <a:cs typeface="SimSun"/>
            </a:endParaRPr>
          </a:p>
          <a:p>
            <a:pPr marL="258763" lvl="1" indent="-174625" algn="l">
              <a:lnSpc>
                <a:spcPct val="150000"/>
              </a:lnSpc>
              <a:spcBef>
                <a:spcPct val="0"/>
              </a:spcBef>
              <a:spcAft>
                <a:spcPct val="0"/>
              </a:spcAft>
              <a:buClr>
                <a:srgbClr val="F7B100"/>
              </a:buClr>
              <a:buSzTx/>
              <a:buFont typeface="Arial"/>
              <a:buChar char="•"/>
            </a:pPr>
            <a:r>
              <a:rPr lang="zh-CN" altLang="en-US" sz="1400" smtClean="0">
                <a:solidFill>
                  <a:srgbClr val="000000"/>
                </a:solidFill>
                <a:latin typeface="+mj-lt"/>
                <a:ea typeface="黑体" pitchFamily="49" charset="-122"/>
                <a:cs typeface="SimSun"/>
              </a:rPr>
              <a:t>分享最佳实践</a:t>
            </a:r>
          </a:p>
        </p:txBody>
      </p:sp>
      <p:sp>
        <p:nvSpPr>
          <p:cNvPr id="14" name="Rectangle 13"/>
          <p:cNvSpPr/>
          <p:nvPr/>
        </p:nvSpPr>
        <p:spPr>
          <a:xfrm>
            <a:off x="4706620" y="1815450"/>
            <a:ext cx="2194560" cy="1184940"/>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现场诊断经销商</a:t>
            </a:r>
            <a:endParaRPr lang="en-US" altLang="zh-CN" sz="1400" smtClean="0">
              <a:solidFill>
                <a:srgbClr val="000000"/>
              </a:solidFill>
              <a:latin typeface="+mj-lt"/>
              <a:ea typeface="黑体" pitchFamily="49" charset="-122"/>
              <a:cs typeface="SimSun"/>
            </a:endParaRPr>
          </a:p>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运营数据分析</a:t>
            </a:r>
            <a:endParaRPr lang="en-US" altLang="zh-CN" sz="1400" smtClean="0">
              <a:solidFill>
                <a:srgbClr val="000000"/>
              </a:solidFill>
              <a:latin typeface="+mj-lt"/>
              <a:ea typeface="黑体" pitchFamily="49" charset="-122"/>
              <a:cs typeface="SimSun"/>
            </a:endParaRPr>
          </a:p>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讨论落实提升举措</a:t>
            </a:r>
            <a:endParaRPr lang="en-US" altLang="zh-CN" sz="1400" smtClean="0">
              <a:solidFill>
                <a:srgbClr val="000000"/>
              </a:solidFill>
              <a:latin typeface="+mj-lt"/>
              <a:ea typeface="黑体" pitchFamily="49" charset="-122"/>
              <a:cs typeface="SimSun"/>
            </a:endParaRPr>
          </a:p>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设计后续追踪机制</a:t>
            </a:r>
          </a:p>
        </p:txBody>
      </p:sp>
      <p:sp>
        <p:nvSpPr>
          <p:cNvPr id="15" name="Rectangle 14"/>
          <p:cNvSpPr/>
          <p:nvPr/>
        </p:nvSpPr>
        <p:spPr>
          <a:xfrm>
            <a:off x="4706620" y="3389699"/>
            <a:ext cx="2194560" cy="1107996"/>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定期拜访经销商</a:t>
            </a:r>
            <a:endParaRPr lang="en-US" altLang="zh-CN" sz="1400" smtClean="0">
              <a:solidFill>
                <a:srgbClr val="000000"/>
              </a:solidFill>
              <a:latin typeface="+mj-lt"/>
              <a:ea typeface="黑体" pitchFamily="49" charset="-122"/>
              <a:cs typeface="SimSun"/>
            </a:endParaRPr>
          </a:p>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跟踪行动方案执行</a:t>
            </a:r>
            <a:endParaRPr lang="en-US" altLang="zh-CN" sz="1400" smtClean="0">
              <a:solidFill>
                <a:srgbClr val="000000"/>
              </a:solidFill>
              <a:latin typeface="+mj-lt"/>
              <a:ea typeface="黑体" pitchFamily="49" charset="-122"/>
              <a:cs typeface="SimSun"/>
            </a:endParaRPr>
          </a:p>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基于举措的实际执行情况作调整</a:t>
            </a:r>
          </a:p>
        </p:txBody>
      </p:sp>
      <p:sp>
        <p:nvSpPr>
          <p:cNvPr id="16" name="Rectangle 15"/>
          <p:cNvSpPr/>
          <p:nvPr/>
        </p:nvSpPr>
        <p:spPr>
          <a:xfrm>
            <a:off x="4706620" y="4994776"/>
            <a:ext cx="2194560" cy="815608"/>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评估提升举措效果（对于</a:t>
            </a:r>
            <a:r>
              <a:rPr lang="en-US" altLang="zh-CN" sz="1400" smtClean="0">
                <a:solidFill>
                  <a:srgbClr val="000000"/>
                </a:solidFill>
                <a:latin typeface="+mj-lt"/>
                <a:ea typeface="黑体" pitchFamily="49" charset="-122"/>
                <a:cs typeface="SimSun"/>
              </a:rPr>
              <a:t>KPI</a:t>
            </a:r>
            <a:r>
              <a:rPr lang="zh-CN" altLang="en-US" sz="1400" smtClean="0">
                <a:solidFill>
                  <a:srgbClr val="000000"/>
                </a:solidFill>
                <a:latin typeface="+mj-lt"/>
                <a:ea typeface="黑体" pitchFamily="49" charset="-122"/>
                <a:cs typeface="SimSun"/>
              </a:rPr>
              <a:t>的影响）</a:t>
            </a:r>
            <a:endParaRPr lang="en-US" altLang="zh-CN" sz="1400" smtClean="0">
              <a:solidFill>
                <a:srgbClr val="000000"/>
              </a:solidFill>
              <a:latin typeface="+mj-lt"/>
              <a:ea typeface="黑体" pitchFamily="49" charset="-122"/>
              <a:cs typeface="SimSun"/>
            </a:endParaRPr>
          </a:p>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总结最佳实践</a:t>
            </a:r>
          </a:p>
        </p:txBody>
      </p:sp>
      <p:sp>
        <p:nvSpPr>
          <p:cNvPr id="17" name="Rectangle 16"/>
          <p:cNvSpPr/>
          <p:nvPr/>
        </p:nvSpPr>
        <p:spPr>
          <a:xfrm>
            <a:off x="7678736" y="2107838"/>
            <a:ext cx="1920240" cy="600164"/>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保证相关人员参与</a:t>
            </a:r>
            <a:endParaRPr lang="en-US" altLang="zh-CN" sz="1400" smtClean="0">
              <a:solidFill>
                <a:srgbClr val="000000"/>
              </a:solidFill>
              <a:latin typeface="+mj-lt"/>
              <a:ea typeface="黑体" pitchFamily="49" charset="-122"/>
              <a:cs typeface="SimSun"/>
            </a:endParaRPr>
          </a:p>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提供必要的数据</a:t>
            </a:r>
          </a:p>
        </p:txBody>
      </p:sp>
      <p:sp>
        <p:nvSpPr>
          <p:cNvPr id="18" name="Rectangle 17"/>
          <p:cNvSpPr/>
          <p:nvPr/>
        </p:nvSpPr>
        <p:spPr>
          <a:xfrm>
            <a:off x="7678736" y="3535893"/>
            <a:ext cx="1920240" cy="815608"/>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确定具体的各项举措执行负责人</a:t>
            </a:r>
            <a:endParaRPr lang="en-US" altLang="zh-CN" sz="1400" smtClean="0">
              <a:solidFill>
                <a:srgbClr val="000000"/>
              </a:solidFill>
              <a:latin typeface="+mj-lt"/>
              <a:ea typeface="黑体" pitchFamily="49" charset="-122"/>
              <a:cs typeface="SimSun"/>
            </a:endParaRPr>
          </a:p>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提供必要的数据</a:t>
            </a:r>
          </a:p>
        </p:txBody>
      </p:sp>
      <p:sp>
        <p:nvSpPr>
          <p:cNvPr id="20" name="Rectangle 19"/>
          <p:cNvSpPr/>
          <p:nvPr/>
        </p:nvSpPr>
        <p:spPr>
          <a:xfrm>
            <a:off x="7678736" y="5102498"/>
            <a:ext cx="1920240" cy="600164"/>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保证相关人员参与</a:t>
            </a:r>
            <a:endParaRPr lang="en-US" altLang="zh-CN" sz="1400" smtClean="0">
              <a:solidFill>
                <a:srgbClr val="000000"/>
              </a:solidFill>
              <a:latin typeface="+mj-lt"/>
              <a:ea typeface="黑体" pitchFamily="49" charset="-122"/>
              <a:cs typeface="SimSun"/>
            </a:endParaRPr>
          </a:p>
          <a:p>
            <a:pPr marL="258763" lvl="1" indent="-174625"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SimSun"/>
              </a:rPr>
              <a:t>提供必要的数据</a:t>
            </a:r>
          </a:p>
        </p:txBody>
      </p:sp>
      <p:cxnSp>
        <p:nvCxnSpPr>
          <p:cNvPr id="26" name="Straight Connector 25"/>
          <p:cNvCxnSpPr/>
          <p:nvPr/>
        </p:nvCxnSpPr>
        <p:spPr bwMode="auto">
          <a:xfrm>
            <a:off x="2165244" y="3139440"/>
            <a:ext cx="7315200" cy="0"/>
          </a:xfrm>
          <a:prstGeom prst="line">
            <a:avLst/>
          </a:prstGeom>
          <a:solidFill>
            <a:schemeClr val="accent1"/>
          </a:solidFill>
          <a:ln w="9525" cap="flat" cmpd="sng" algn="ctr">
            <a:solidFill>
              <a:schemeClr val="bg2"/>
            </a:solidFill>
            <a:prstDash val="dash"/>
            <a:round/>
            <a:headEnd type="none" w="lg" len="lg"/>
            <a:tailEnd type="none" w="lg" len="lg"/>
          </a:ln>
          <a:effectLst/>
        </p:spPr>
      </p:cxnSp>
      <p:cxnSp>
        <p:nvCxnSpPr>
          <p:cNvPr id="29" name="Straight Connector 28"/>
          <p:cNvCxnSpPr/>
          <p:nvPr/>
        </p:nvCxnSpPr>
        <p:spPr bwMode="auto">
          <a:xfrm>
            <a:off x="2165244" y="4762500"/>
            <a:ext cx="7315200" cy="0"/>
          </a:xfrm>
          <a:prstGeom prst="line">
            <a:avLst/>
          </a:prstGeom>
          <a:solidFill>
            <a:schemeClr val="accent1"/>
          </a:solidFill>
          <a:ln w="9525" cap="flat" cmpd="sng" algn="ctr">
            <a:solidFill>
              <a:schemeClr val="bg2"/>
            </a:solidFill>
            <a:prstDash val="dash"/>
            <a:round/>
            <a:headEnd type="none" w="lg" len="lg"/>
            <a:tailEnd type="none" w="lg" len="lg"/>
          </a:ln>
          <a:effectLst/>
        </p:spPr>
      </p:cxnSp>
      <p:sp>
        <p:nvSpPr>
          <p:cNvPr id="38" name="AutoShape 2"/>
          <p:cNvSpPr>
            <a:spLocks noChangeArrowheads="1"/>
          </p:cNvSpPr>
          <p:nvPr/>
        </p:nvSpPr>
        <p:spPr bwMode="gray">
          <a:xfrm rot="10800000">
            <a:off x="781368" y="3076575"/>
            <a:ext cx="731520" cy="182880"/>
          </a:xfrm>
          <a:prstGeom prst="triangle">
            <a:avLst>
              <a:gd name="adj" fmla="val 50000"/>
            </a:avLst>
          </a:prstGeom>
          <a:solidFill>
            <a:srgbClr val="B2B2B2"/>
          </a:solidFill>
          <a:ln w="9525" algn="ctr">
            <a:solidFill>
              <a:schemeClr val="bg1"/>
            </a:solidFill>
            <a:miter lim="800000"/>
          </a:ln>
          <a:effectLst/>
        </p:spPr>
        <p:txBody>
          <a:bodyPr rot="10800000" vert="eaVert"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400" b="1">
              <a:cs typeface="Arial"/>
            </a:endParaRPr>
          </a:p>
        </p:txBody>
      </p:sp>
      <p:sp>
        <p:nvSpPr>
          <p:cNvPr id="40" name="AutoShape 2"/>
          <p:cNvSpPr>
            <a:spLocks noChangeArrowheads="1"/>
          </p:cNvSpPr>
          <p:nvPr/>
        </p:nvSpPr>
        <p:spPr bwMode="gray">
          <a:xfrm rot="10800000">
            <a:off x="781369" y="4581525"/>
            <a:ext cx="731520" cy="182880"/>
          </a:xfrm>
          <a:prstGeom prst="triangle">
            <a:avLst>
              <a:gd name="adj" fmla="val 50000"/>
            </a:avLst>
          </a:prstGeom>
          <a:solidFill>
            <a:srgbClr val="B2B2B2"/>
          </a:solidFill>
          <a:ln w="9525" algn="ctr">
            <a:solidFill>
              <a:schemeClr val="bg1"/>
            </a:solidFill>
            <a:miter lim="800000"/>
          </a:ln>
          <a:effectLst/>
        </p:spPr>
        <p:txBody>
          <a:bodyPr rot="10800000" vert="eaVert"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400" b="1">
              <a:cs typeface="Arial"/>
            </a:endParaRPr>
          </a:p>
        </p:txBody>
      </p:sp>
      <p:sp>
        <p:nvSpPr>
          <p:cNvPr id="25" name="Rectangle 24"/>
          <p:cNvSpPr/>
          <p:nvPr/>
        </p:nvSpPr>
        <p:spPr bwMode="auto">
          <a:xfrm>
            <a:off x="520700" y="3924300"/>
            <a:ext cx="1280160" cy="45720"/>
          </a:xfrm>
          <a:prstGeom prst="rect">
            <a:avLst/>
          </a:prstGeom>
          <a:solidFill>
            <a:schemeClr val="bg1"/>
          </a:solidFill>
          <a:ln w="9525" cap="flat" cmpd="sng" algn="ctr">
            <a:solidFill>
              <a:schemeClr val="bg1"/>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latin typeface="黑体" pitchFamily="49" charset="-122"/>
                <a:ea typeface="黑体" pitchFamily="49" charset="-122"/>
              </a:rPr>
              <a:t>项目方法（</a:t>
            </a:r>
            <a:r>
              <a:rPr lang="en-US" altLang="zh-CN" smtClean="0">
                <a:latin typeface="黑体" pitchFamily="49" charset="-122"/>
                <a:ea typeface="黑体" pitchFamily="49" charset="-122"/>
              </a:rPr>
              <a:t>2/3</a:t>
            </a:r>
            <a:r>
              <a:rPr lang="zh-CN" altLang="en-US" smtClean="0">
                <a:latin typeface="黑体" pitchFamily="49" charset="-122"/>
                <a:ea typeface="黑体" pitchFamily="49" charset="-122"/>
              </a:rPr>
              <a:t>）</a:t>
            </a:r>
            <a:br>
              <a:rPr lang="en-US" altLang="zh-CN" smtClean="0">
                <a:latin typeface="黑体" pitchFamily="49" charset="-122"/>
                <a:ea typeface="黑体" pitchFamily="49" charset="-122"/>
              </a:rPr>
            </a:br>
            <a:r>
              <a:rPr lang="en-US" altLang="zh-CN" sz="1600" b="0" smtClean="0">
                <a:latin typeface="黑体" pitchFamily="49" charset="-122"/>
                <a:ea typeface="黑体" pitchFamily="49" charset="-122"/>
              </a:rPr>
              <a:t>- </a:t>
            </a:r>
            <a:r>
              <a:rPr lang="zh-CN" altLang="en-US" sz="1600" b="0" smtClean="0">
                <a:latin typeface="黑体" pitchFamily="49" charset="-122"/>
                <a:ea typeface="黑体" pitchFamily="49" charset="-122"/>
              </a:rPr>
              <a:t>诊断经销商新车销售能力的定量分析诊断工具</a:t>
            </a:r>
            <a:endParaRPr lang="en-US" b="0">
              <a:latin typeface="黑体" pitchFamily="49" charset="-122"/>
              <a:ea typeface="黑体" pitchFamily="49" charset="-122"/>
            </a:endParaRPr>
          </a:p>
        </p:txBody>
      </p:sp>
      <p:sp>
        <p:nvSpPr>
          <p:cNvPr id="7" name="Rectangle 6"/>
          <p:cNvSpPr>
            <a:spLocks noChangeArrowheads="1"/>
          </p:cNvSpPr>
          <p:nvPr/>
        </p:nvSpPr>
        <p:spPr bwMode="gray">
          <a:xfrm>
            <a:off x="1721168" y="1122302"/>
            <a:ext cx="411480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latin typeface="黑体" pitchFamily="49" charset="-122"/>
                <a:ea typeface="黑体" pitchFamily="49" charset="-122"/>
                <a:cs typeface="Arial"/>
              </a:rPr>
              <a:t>评估重点方方向</a:t>
            </a:r>
            <a:endParaRPr lang="en-US" altLang="ko-KR" sz="1400" b="1">
              <a:latin typeface="黑体" pitchFamily="49" charset="-122"/>
              <a:ea typeface="黑体" pitchFamily="49" charset="-122"/>
              <a:cs typeface="Arial"/>
            </a:endParaRPr>
          </a:p>
        </p:txBody>
      </p:sp>
      <p:sp>
        <p:nvSpPr>
          <p:cNvPr id="8" name="Rectangle 7"/>
          <p:cNvSpPr>
            <a:spLocks noChangeArrowheads="1"/>
          </p:cNvSpPr>
          <p:nvPr/>
        </p:nvSpPr>
        <p:spPr bwMode="gray">
          <a:xfrm>
            <a:off x="6362700" y="1122302"/>
            <a:ext cx="320040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latin typeface="黑体" pitchFamily="49" charset="-122"/>
                <a:ea typeface="黑体" pitchFamily="49" charset="-122"/>
                <a:cs typeface="Arial"/>
              </a:rPr>
              <a:t>定量问题及实地观察</a:t>
            </a:r>
            <a:endParaRPr lang="en-US" altLang="ko-KR" sz="1400" b="1">
              <a:latin typeface="黑体" pitchFamily="49" charset="-122"/>
              <a:ea typeface="黑体" pitchFamily="49" charset="-122"/>
              <a:cs typeface="Arial"/>
            </a:endParaRPr>
          </a:p>
        </p:txBody>
      </p:sp>
      <p:sp>
        <p:nvSpPr>
          <p:cNvPr id="9" name="Rectangle 8"/>
          <p:cNvSpPr/>
          <p:nvPr/>
        </p:nvSpPr>
        <p:spPr bwMode="auto">
          <a:xfrm>
            <a:off x="457200" y="3025717"/>
            <a:ext cx="1097280" cy="54864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latin typeface="黑体" pitchFamily="49" charset="-122"/>
                <a:ea typeface="黑体" pitchFamily="49" charset="-122"/>
                <a:cs typeface="Arial"/>
              </a:rPr>
              <a:t>市场营销</a:t>
            </a:r>
            <a:endParaRPr kumimoji="0" lang="en-US" sz="1200" b="1"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10" name="Rectangle 9"/>
          <p:cNvSpPr/>
          <p:nvPr/>
        </p:nvSpPr>
        <p:spPr bwMode="auto">
          <a:xfrm>
            <a:off x="457200" y="1651000"/>
            <a:ext cx="1097280" cy="54864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1200" b="1" i="0" u="none" strike="noStrike" cap="none" normalizeH="0" baseline="0" smtClean="0">
                <a:ln>
                  <a:noFill/>
                </a:ln>
                <a:solidFill>
                  <a:schemeClr val="tx1"/>
                </a:solidFill>
                <a:effectLst/>
                <a:latin typeface="黑体" pitchFamily="49" charset="-122"/>
                <a:ea typeface="黑体" pitchFamily="49" charset="-122"/>
                <a:cs typeface="Arial"/>
              </a:rPr>
              <a:t>销售漏斗</a:t>
            </a:r>
            <a:endParaRPr kumimoji="0" lang="en-US" sz="1200" b="1"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11" name="Rectangle 10"/>
          <p:cNvSpPr/>
          <p:nvPr/>
        </p:nvSpPr>
        <p:spPr bwMode="auto">
          <a:xfrm>
            <a:off x="457200" y="2336800"/>
            <a:ext cx="1097280" cy="54864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latin typeface="黑体" pitchFamily="49" charset="-122"/>
                <a:ea typeface="黑体" pitchFamily="49" charset="-122"/>
                <a:cs typeface="Arial"/>
              </a:rPr>
              <a:t>销售流程管理</a:t>
            </a:r>
            <a:endParaRPr kumimoji="0" lang="en-US" sz="1200" b="1"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12" name="Rectangle 11"/>
          <p:cNvSpPr/>
          <p:nvPr/>
        </p:nvSpPr>
        <p:spPr bwMode="auto">
          <a:xfrm>
            <a:off x="457200" y="3708400"/>
            <a:ext cx="1097280" cy="54864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latin typeface="黑体" pitchFamily="49" charset="-122"/>
                <a:ea typeface="黑体" pitchFamily="49" charset="-122"/>
                <a:cs typeface="Arial"/>
              </a:rPr>
              <a:t>增值服务</a:t>
            </a:r>
            <a:endParaRPr kumimoji="0" lang="en-US" sz="1200" b="1"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13" name="Rectangle 12"/>
          <p:cNvSpPr/>
          <p:nvPr/>
        </p:nvSpPr>
        <p:spPr bwMode="auto">
          <a:xfrm>
            <a:off x="457200" y="4401596"/>
            <a:ext cx="1097280" cy="54864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latin typeface="黑体" pitchFamily="49" charset="-122"/>
                <a:ea typeface="黑体" pitchFamily="49" charset="-122"/>
                <a:cs typeface="Arial"/>
              </a:rPr>
              <a:t>客户关系管理</a:t>
            </a:r>
            <a:endParaRPr kumimoji="0" lang="en-US" sz="1200" b="1"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14" name="Rectangle 13"/>
          <p:cNvSpPr/>
          <p:nvPr/>
        </p:nvSpPr>
        <p:spPr bwMode="auto">
          <a:xfrm>
            <a:off x="457200" y="5105400"/>
            <a:ext cx="1097280" cy="54864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latin typeface="黑体" pitchFamily="49" charset="-122"/>
                <a:ea typeface="黑体" pitchFamily="49" charset="-122"/>
                <a:cs typeface="Arial"/>
              </a:rPr>
              <a:t>大客户管理</a:t>
            </a:r>
            <a:endParaRPr kumimoji="0" lang="en-US" sz="1200" b="1"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15" name="Rectangle 14"/>
          <p:cNvSpPr/>
          <p:nvPr/>
        </p:nvSpPr>
        <p:spPr bwMode="auto">
          <a:xfrm>
            <a:off x="457200" y="5791200"/>
            <a:ext cx="1097280" cy="54864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latin typeface="黑体" pitchFamily="49" charset="-122"/>
                <a:ea typeface="黑体" pitchFamily="49" charset="-122"/>
                <a:cs typeface="Arial"/>
              </a:rPr>
              <a:t>人员管理</a:t>
            </a:r>
            <a:endParaRPr kumimoji="0" lang="en-US" sz="1200" b="1"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18" name="Rectangle 17"/>
          <p:cNvSpPr/>
          <p:nvPr/>
        </p:nvSpPr>
        <p:spPr bwMode="auto">
          <a:xfrm>
            <a:off x="1744980" y="3025717"/>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营销</a:t>
            </a:r>
            <a:endParaRPr lang="en-US" altLang="zh-CN" sz="1200" smtClean="0">
              <a:latin typeface="黑体" pitchFamily="49" charset="-122"/>
              <a:ea typeface="黑体" pitchFamily="49" charset="-122"/>
              <a:cs typeface="Arial"/>
            </a:endParaRPr>
          </a:p>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管理</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21" name="Rectangle 20"/>
          <p:cNvSpPr/>
          <p:nvPr/>
        </p:nvSpPr>
        <p:spPr bwMode="auto">
          <a:xfrm>
            <a:off x="2463060" y="3025717"/>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活动</a:t>
            </a:r>
            <a:endParaRPr kumimoji="0" lang="en-US" altLang="zh-CN" sz="1200" i="0" u="none" strike="noStrike" cap="none" normalizeH="0" baseline="0" smtClean="0">
              <a:ln>
                <a:noFill/>
              </a:ln>
              <a:solidFill>
                <a:schemeClr val="tx1"/>
              </a:solidFill>
              <a:effectLst/>
              <a:latin typeface="黑体" pitchFamily="49" charset="-122"/>
              <a:ea typeface="黑体" pitchFamily="49" charset="-122"/>
              <a:cs typeface="Arial"/>
            </a:endParaRPr>
          </a:p>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管理</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22" name="Rectangle 21"/>
          <p:cNvSpPr/>
          <p:nvPr/>
        </p:nvSpPr>
        <p:spPr bwMode="auto">
          <a:xfrm>
            <a:off x="3186749" y="3025717"/>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工具</a:t>
            </a:r>
            <a:endParaRPr kumimoji="0" lang="en-US" altLang="zh-CN" sz="1200" i="0" u="none" strike="noStrike" cap="none" normalizeH="0" baseline="0" smtClean="0">
              <a:ln>
                <a:noFill/>
              </a:ln>
              <a:solidFill>
                <a:schemeClr val="tx1"/>
              </a:solidFill>
              <a:effectLst/>
              <a:latin typeface="黑体" pitchFamily="49" charset="-122"/>
              <a:ea typeface="黑体" pitchFamily="49" charset="-122"/>
              <a:cs typeface="Arial"/>
            </a:endParaRPr>
          </a:p>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与方法</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26" name="Rectangle 25"/>
          <p:cNvSpPr/>
          <p:nvPr/>
        </p:nvSpPr>
        <p:spPr bwMode="auto">
          <a:xfrm>
            <a:off x="1744980" y="16510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线索</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跟进</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27" name="Rectangle 26"/>
          <p:cNvSpPr/>
          <p:nvPr/>
        </p:nvSpPr>
        <p:spPr bwMode="auto">
          <a:xfrm>
            <a:off x="2463060" y="16510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销售</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转换</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28" name="Rectangle 27"/>
          <p:cNvSpPr/>
          <p:nvPr/>
        </p:nvSpPr>
        <p:spPr bwMode="auto">
          <a:xfrm>
            <a:off x="3186749" y="16510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目标</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达成</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29" name="Rectangle 28"/>
          <p:cNvSpPr/>
          <p:nvPr/>
        </p:nvSpPr>
        <p:spPr bwMode="auto">
          <a:xfrm>
            <a:off x="3915306" y="16510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客户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流失</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30" name="Rectangle 29"/>
          <p:cNvSpPr/>
          <p:nvPr/>
        </p:nvSpPr>
        <p:spPr bwMode="auto">
          <a:xfrm>
            <a:off x="3915306" y="23368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试乘</a:t>
            </a:r>
            <a:endParaRPr kumimoji="0" lang="en-US" altLang="zh-CN" sz="1200" i="0" u="none" strike="noStrike" cap="none" normalizeH="0" baseline="0" smtClean="0">
              <a:ln>
                <a:noFill/>
              </a:ln>
              <a:solidFill>
                <a:schemeClr val="tx1"/>
              </a:solidFill>
              <a:effectLst/>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试驾</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31" name="Rectangle 30"/>
          <p:cNvSpPr/>
          <p:nvPr/>
        </p:nvSpPr>
        <p:spPr bwMode="auto">
          <a:xfrm>
            <a:off x="1744980" y="23368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客户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接待</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32" name="Rectangle 31"/>
          <p:cNvSpPr/>
          <p:nvPr/>
        </p:nvSpPr>
        <p:spPr bwMode="auto">
          <a:xfrm>
            <a:off x="2463060" y="23368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需求</a:t>
            </a:r>
            <a:endParaRPr kumimoji="0" lang="en-US" altLang="zh-CN" sz="1200" i="0" u="none" strike="noStrike" cap="none" normalizeH="0" baseline="0" smtClean="0">
              <a:ln>
                <a:noFill/>
              </a:ln>
              <a:solidFill>
                <a:schemeClr val="tx1"/>
              </a:solidFill>
              <a:effectLst/>
              <a:latin typeface="黑体" pitchFamily="49" charset="-122"/>
              <a:ea typeface="黑体" pitchFamily="49" charset="-122"/>
              <a:cs typeface="Arial"/>
            </a:endParaRPr>
          </a:p>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分析</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33" name="Rectangle 32"/>
          <p:cNvSpPr/>
          <p:nvPr/>
        </p:nvSpPr>
        <p:spPr bwMode="auto">
          <a:xfrm>
            <a:off x="3186749" y="23368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产品</a:t>
            </a:r>
            <a:endParaRPr kumimoji="0" lang="en-US" altLang="zh-CN" sz="1200" i="0" u="none" strike="noStrike" cap="none" normalizeH="0" baseline="0" smtClean="0">
              <a:ln>
                <a:noFill/>
              </a:ln>
              <a:solidFill>
                <a:schemeClr val="tx1"/>
              </a:solidFill>
              <a:effectLst/>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介绍</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34" name="Rectangle 33"/>
          <p:cNvSpPr/>
          <p:nvPr/>
        </p:nvSpPr>
        <p:spPr bwMode="auto">
          <a:xfrm>
            <a:off x="1744980" y="37084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金融</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35" name="Rectangle 34"/>
          <p:cNvSpPr/>
          <p:nvPr/>
        </p:nvSpPr>
        <p:spPr bwMode="auto">
          <a:xfrm>
            <a:off x="2463060" y="37084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保险</a:t>
            </a:r>
            <a:endParaRPr lang="en-US" sz="1200" smtClean="0">
              <a:latin typeface="黑体" pitchFamily="49" charset="-122"/>
              <a:ea typeface="黑体" pitchFamily="49" charset="-122"/>
              <a:cs typeface="Arial"/>
            </a:endParaRPr>
          </a:p>
        </p:txBody>
      </p:sp>
      <p:sp>
        <p:nvSpPr>
          <p:cNvPr id="36" name="Rectangle 35"/>
          <p:cNvSpPr/>
          <p:nvPr/>
        </p:nvSpPr>
        <p:spPr bwMode="auto">
          <a:xfrm>
            <a:off x="3186749" y="37084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精品</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37" name="Rectangle 36"/>
          <p:cNvSpPr/>
          <p:nvPr/>
        </p:nvSpPr>
        <p:spPr bwMode="auto">
          <a:xfrm>
            <a:off x="3915306" y="37084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二手车</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38" name="Rectangle 37"/>
          <p:cNvSpPr/>
          <p:nvPr/>
        </p:nvSpPr>
        <p:spPr bwMode="auto">
          <a:xfrm>
            <a:off x="2463060" y="4401596"/>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客户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信息</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39" name="Rectangle 38"/>
          <p:cNvSpPr/>
          <p:nvPr/>
        </p:nvSpPr>
        <p:spPr bwMode="auto">
          <a:xfrm>
            <a:off x="4646826" y="4414296"/>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客户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重购</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40" name="Rectangle 39"/>
          <p:cNvSpPr/>
          <p:nvPr/>
        </p:nvSpPr>
        <p:spPr bwMode="auto">
          <a:xfrm>
            <a:off x="3915306" y="4401596"/>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客户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关怀</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41" name="Rectangle 40"/>
          <p:cNvSpPr/>
          <p:nvPr/>
        </p:nvSpPr>
        <p:spPr bwMode="auto">
          <a:xfrm>
            <a:off x="3186749" y="4401596"/>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客户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投诉</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42" name="Rectangle 41"/>
          <p:cNvSpPr/>
          <p:nvPr/>
        </p:nvSpPr>
        <p:spPr bwMode="auto">
          <a:xfrm>
            <a:off x="1744980" y="51054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大客户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管理</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43" name="Rectangle 42"/>
          <p:cNvSpPr/>
          <p:nvPr/>
        </p:nvSpPr>
        <p:spPr bwMode="auto">
          <a:xfrm>
            <a:off x="2463060" y="51054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大客户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开拓</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46" name="Rectangle 45"/>
          <p:cNvSpPr/>
          <p:nvPr/>
        </p:nvSpPr>
        <p:spPr bwMode="auto">
          <a:xfrm>
            <a:off x="1744980" y="57912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员工</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管理</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47" name="Rectangle 46"/>
          <p:cNvSpPr/>
          <p:nvPr/>
        </p:nvSpPr>
        <p:spPr bwMode="auto">
          <a:xfrm>
            <a:off x="2463060" y="57912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人员</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培训</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50" name="AutoShape 2"/>
          <p:cNvSpPr>
            <a:spLocks noChangeArrowheads="1"/>
          </p:cNvSpPr>
          <p:nvPr/>
        </p:nvSpPr>
        <p:spPr bwMode="gray">
          <a:xfrm rot="5400000">
            <a:off x="4491671" y="3985260"/>
            <a:ext cx="3505200" cy="182880"/>
          </a:xfrm>
          <a:prstGeom prst="triangle">
            <a:avLst>
              <a:gd name="adj" fmla="val 50000"/>
            </a:avLst>
          </a:prstGeom>
          <a:solidFill>
            <a:srgbClr val="B2B2B2"/>
          </a:solidFill>
          <a:ln w="9525" algn="ctr">
            <a:solidFill>
              <a:srgbClr val="B2B2B2"/>
            </a:solidFill>
            <a:miter lim="800000"/>
          </a:ln>
          <a:effectLst/>
        </p:spPr>
        <p:txBody>
          <a:bodyPr rot="10800000" vert="eaVert"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400" b="1">
              <a:cs typeface="Arial"/>
            </a:endParaRPr>
          </a:p>
        </p:txBody>
      </p:sp>
      <p:sp>
        <p:nvSpPr>
          <p:cNvPr id="51" name="Rectangle 50"/>
          <p:cNvSpPr>
            <a:spLocks noChangeArrowheads="1"/>
          </p:cNvSpPr>
          <p:nvPr/>
        </p:nvSpPr>
        <p:spPr bwMode="gray">
          <a:xfrm>
            <a:off x="457200" y="1122302"/>
            <a:ext cx="109728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latin typeface="黑体" pitchFamily="49" charset="-122"/>
                <a:ea typeface="黑体" pitchFamily="49" charset="-122"/>
                <a:cs typeface="Arial"/>
              </a:rPr>
              <a:t>评估维度</a:t>
            </a:r>
            <a:endParaRPr lang="en-US" altLang="ko-KR" sz="1400" b="1">
              <a:latin typeface="黑体" pitchFamily="49" charset="-122"/>
              <a:ea typeface="黑体" pitchFamily="49" charset="-122"/>
              <a:cs typeface="Arial"/>
            </a:endParaRPr>
          </a:p>
        </p:txBody>
      </p:sp>
      <p:pic>
        <p:nvPicPr>
          <p:cNvPr id="1344513" name="Picture 1"/>
          <p:cNvPicPr>
            <a:picLocks noChangeAspect="1" noChangeArrowheads="1"/>
          </p:cNvPicPr>
          <p:nvPr/>
        </p:nvPicPr>
        <p:blipFill>
          <a:blip r:embed="rId2"/>
          <a:stretch>
            <a:fillRect/>
          </a:stretch>
        </p:blipFill>
        <p:spPr bwMode="auto">
          <a:xfrm>
            <a:off x="6494402" y="1857137"/>
            <a:ext cx="1463040" cy="1653720"/>
          </a:xfrm>
          <a:prstGeom prst="rect">
            <a:avLst/>
          </a:prstGeom>
          <a:noFill/>
          <a:ln w="9525">
            <a:noFill/>
            <a:miter lim="800000"/>
          </a:ln>
          <a:effectLst>
            <a:outerShdw blurRad="50800" dist="38100" dir="2700000" algn="tl" rotWithShape="0">
              <a:prstClr val="black">
                <a:alpha val="40000"/>
              </a:prstClr>
            </a:outerShdw>
          </a:effectLst>
        </p:spPr>
      </p:pic>
      <p:pic>
        <p:nvPicPr>
          <p:cNvPr id="53" name="Picture 1"/>
          <p:cNvPicPr>
            <a:picLocks noChangeAspect="1" noChangeArrowheads="1"/>
          </p:cNvPicPr>
          <p:nvPr/>
        </p:nvPicPr>
        <p:blipFill>
          <a:blip r:embed="rId2"/>
          <a:stretch>
            <a:fillRect/>
          </a:stretch>
        </p:blipFill>
        <p:spPr bwMode="auto">
          <a:xfrm>
            <a:off x="6646802" y="2009537"/>
            <a:ext cx="1463040" cy="1653720"/>
          </a:xfrm>
          <a:prstGeom prst="rect">
            <a:avLst/>
          </a:prstGeom>
          <a:noFill/>
          <a:ln w="9525">
            <a:noFill/>
            <a:miter lim="800000"/>
          </a:ln>
          <a:effectLst>
            <a:outerShdw blurRad="50800" dist="38100" dir="2700000" algn="tl" rotWithShape="0">
              <a:prstClr val="black">
                <a:alpha val="40000"/>
              </a:prstClr>
            </a:outerShdw>
          </a:effectLst>
        </p:spPr>
      </p:pic>
      <p:pic>
        <p:nvPicPr>
          <p:cNvPr id="54" name="Picture 1"/>
          <p:cNvPicPr>
            <a:picLocks noChangeAspect="1" noChangeArrowheads="1"/>
          </p:cNvPicPr>
          <p:nvPr/>
        </p:nvPicPr>
        <p:blipFill>
          <a:blip r:embed="rId2"/>
          <a:stretch>
            <a:fillRect/>
          </a:stretch>
        </p:blipFill>
        <p:spPr bwMode="auto">
          <a:xfrm>
            <a:off x="6799202" y="2161937"/>
            <a:ext cx="1463040" cy="1653720"/>
          </a:xfrm>
          <a:prstGeom prst="rect">
            <a:avLst/>
          </a:prstGeom>
          <a:noFill/>
          <a:ln w="9525">
            <a:noFill/>
            <a:miter lim="800000"/>
          </a:ln>
          <a:effectLst>
            <a:outerShdw blurRad="50800" dist="38100" dir="2700000" algn="tl" rotWithShape="0">
              <a:prstClr val="black">
                <a:alpha val="40000"/>
              </a:prstClr>
            </a:outerShdw>
          </a:effectLst>
        </p:spPr>
      </p:pic>
      <p:sp>
        <p:nvSpPr>
          <p:cNvPr id="55" name="Rectangle 54"/>
          <p:cNvSpPr/>
          <p:nvPr/>
        </p:nvSpPr>
        <p:spPr>
          <a:xfrm>
            <a:off x="8251821" y="2414508"/>
            <a:ext cx="1613262" cy="106182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lnSpc>
                <a:spcPct val="150000"/>
              </a:lnSpc>
              <a:spcBef>
                <a:spcPct val="0"/>
              </a:spcBef>
              <a:spcAft>
                <a:spcPct val="0"/>
              </a:spcAft>
              <a:buClr>
                <a:srgbClr val="F7B100"/>
              </a:buClr>
              <a:buSzTx/>
              <a:buFont typeface="Arial"/>
              <a:buChar char="•"/>
            </a:pPr>
            <a:r>
              <a:rPr lang="en-US" altLang="zh-CN" sz="1400" smtClean="0">
                <a:solidFill>
                  <a:srgbClr val="000000"/>
                </a:solidFill>
                <a:latin typeface="黑体" pitchFamily="49" charset="-122"/>
                <a:ea typeface="黑体" pitchFamily="49" charset="-122"/>
              </a:rPr>
              <a:t>7</a:t>
            </a:r>
            <a:r>
              <a:rPr lang="zh-CN" altLang="en-US" sz="1400" smtClean="0">
                <a:solidFill>
                  <a:srgbClr val="000000"/>
                </a:solidFill>
                <a:latin typeface="黑体" pitchFamily="49" charset="-122"/>
                <a:ea typeface="黑体" pitchFamily="49" charset="-122"/>
              </a:rPr>
              <a:t>个维度</a:t>
            </a:r>
            <a:endParaRPr lang="en-US" altLang="zh-CN" sz="1400" smtClean="0">
              <a:solidFill>
                <a:srgbClr val="000000"/>
              </a:solidFill>
              <a:latin typeface="黑体" pitchFamily="49" charset="-122"/>
              <a:ea typeface="黑体" pitchFamily="49" charset="-122"/>
            </a:endParaRPr>
          </a:p>
          <a:p>
            <a:pPr marL="258763" lvl="1" indent="-174625" algn="l">
              <a:lnSpc>
                <a:spcPct val="150000"/>
              </a:lnSpc>
              <a:spcBef>
                <a:spcPct val="0"/>
              </a:spcBef>
              <a:spcAft>
                <a:spcPct val="0"/>
              </a:spcAft>
              <a:buClr>
                <a:srgbClr val="F7B100"/>
              </a:buClr>
              <a:buSzTx/>
              <a:buFont typeface="Arial"/>
              <a:buChar char="•"/>
            </a:pPr>
            <a:r>
              <a:rPr lang="en-US" altLang="zh-CN" sz="1400" smtClean="0">
                <a:solidFill>
                  <a:srgbClr val="000000"/>
                </a:solidFill>
                <a:latin typeface="黑体" pitchFamily="49" charset="-122"/>
                <a:ea typeface="黑体" pitchFamily="49" charset="-122"/>
              </a:rPr>
              <a:t>25</a:t>
            </a:r>
            <a:r>
              <a:rPr lang="zh-CN" altLang="en-US" sz="1400" smtClean="0">
                <a:solidFill>
                  <a:srgbClr val="000000"/>
                </a:solidFill>
                <a:latin typeface="黑体" pitchFamily="49" charset="-122"/>
                <a:ea typeface="黑体" pitchFamily="49" charset="-122"/>
              </a:rPr>
              <a:t>个子维度</a:t>
            </a:r>
            <a:endParaRPr lang="en-US" altLang="zh-CN" sz="1400" smtClean="0">
              <a:solidFill>
                <a:srgbClr val="000000"/>
              </a:solidFill>
              <a:latin typeface="黑体" pitchFamily="49" charset="-122"/>
              <a:ea typeface="黑体" pitchFamily="49" charset="-122"/>
            </a:endParaRPr>
          </a:p>
          <a:p>
            <a:pPr marL="258763" lvl="1" indent="-174625" algn="l">
              <a:lnSpc>
                <a:spcPct val="150000"/>
              </a:lnSpc>
              <a:spcBef>
                <a:spcPct val="0"/>
              </a:spcBef>
              <a:spcAft>
                <a:spcPct val="0"/>
              </a:spcAft>
              <a:buClr>
                <a:srgbClr val="F7B100"/>
              </a:buClr>
              <a:buSzTx/>
              <a:buFont typeface="Arial"/>
              <a:buChar char="•"/>
            </a:pPr>
            <a:r>
              <a:rPr lang="en-US" altLang="zh-CN" sz="1400" smtClean="0">
                <a:solidFill>
                  <a:srgbClr val="000000"/>
                </a:solidFill>
                <a:latin typeface="黑体" pitchFamily="49" charset="-122"/>
                <a:ea typeface="黑体" pitchFamily="49" charset="-122"/>
              </a:rPr>
              <a:t>128</a:t>
            </a:r>
            <a:r>
              <a:rPr lang="zh-CN" altLang="en-US" sz="1400" smtClean="0">
                <a:solidFill>
                  <a:srgbClr val="000000"/>
                </a:solidFill>
                <a:latin typeface="黑体" pitchFamily="49" charset="-122"/>
                <a:ea typeface="黑体" pitchFamily="49" charset="-122"/>
              </a:rPr>
              <a:t>个评估问题</a:t>
            </a:r>
            <a:endParaRPr lang="en-US" sz="1400">
              <a:solidFill>
                <a:srgbClr val="000000"/>
              </a:solidFill>
              <a:latin typeface="黑体" pitchFamily="49" charset="-122"/>
              <a:ea typeface="黑体" pitchFamily="49" charset="-122"/>
            </a:endParaRPr>
          </a:p>
        </p:txBody>
      </p:sp>
      <p:pic>
        <p:nvPicPr>
          <p:cNvPr id="1344514" name="Picture 2"/>
          <p:cNvPicPr>
            <a:picLocks noChangeAspect="1" noChangeArrowheads="1"/>
          </p:cNvPicPr>
          <p:nvPr/>
        </p:nvPicPr>
        <p:blipFill>
          <a:blip r:embed="rId3"/>
          <a:stretch>
            <a:fillRect/>
          </a:stretch>
        </p:blipFill>
        <p:spPr bwMode="auto">
          <a:xfrm>
            <a:off x="6511229" y="4041959"/>
            <a:ext cx="1763713" cy="951681"/>
          </a:xfrm>
          <a:prstGeom prst="rect">
            <a:avLst/>
          </a:prstGeom>
          <a:noFill/>
          <a:ln w="9525">
            <a:noFill/>
            <a:miter lim="800000"/>
          </a:ln>
        </p:spPr>
      </p:pic>
      <p:pic>
        <p:nvPicPr>
          <p:cNvPr id="1344515" name="Picture 3"/>
          <p:cNvPicPr>
            <a:picLocks noChangeAspect="1" noChangeArrowheads="1"/>
          </p:cNvPicPr>
          <p:nvPr/>
        </p:nvPicPr>
        <p:blipFill>
          <a:blip r:embed="rId4"/>
          <a:stretch>
            <a:fillRect/>
          </a:stretch>
        </p:blipFill>
        <p:spPr bwMode="auto">
          <a:xfrm>
            <a:off x="6507103" y="5054600"/>
            <a:ext cx="1763713" cy="954338"/>
          </a:xfrm>
          <a:prstGeom prst="rect">
            <a:avLst/>
          </a:prstGeom>
          <a:noFill/>
          <a:ln w="9525">
            <a:noFill/>
            <a:miter lim="800000"/>
          </a:ln>
        </p:spPr>
      </p:pic>
      <p:sp>
        <p:nvSpPr>
          <p:cNvPr id="58" name="Rectangle 57"/>
          <p:cNvSpPr/>
          <p:nvPr/>
        </p:nvSpPr>
        <p:spPr>
          <a:xfrm>
            <a:off x="8251821" y="4612416"/>
            <a:ext cx="1523494" cy="738664"/>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lnSpc>
                <a:spcPct val="150000"/>
              </a:lnSpc>
              <a:spcBef>
                <a:spcPct val="0"/>
              </a:spcBef>
              <a:spcAft>
                <a:spcPct val="0"/>
              </a:spcAft>
              <a:buClr>
                <a:srgbClr val="F7B100"/>
              </a:buClr>
              <a:buSzTx/>
              <a:buFont typeface="Arial"/>
              <a:buChar char="•"/>
            </a:pPr>
            <a:r>
              <a:rPr lang="zh-CN" altLang="en-US" sz="1400" smtClean="0">
                <a:solidFill>
                  <a:srgbClr val="000000"/>
                </a:solidFill>
                <a:latin typeface="黑体" pitchFamily="49" charset="-122"/>
                <a:ea typeface="黑体" pitchFamily="49" charset="-122"/>
              </a:rPr>
              <a:t>培训专家观察</a:t>
            </a:r>
            <a:endParaRPr lang="en-US" altLang="zh-CN" sz="1400" smtClean="0">
              <a:solidFill>
                <a:srgbClr val="000000"/>
              </a:solidFill>
              <a:latin typeface="黑体" pitchFamily="49" charset="-122"/>
              <a:ea typeface="黑体" pitchFamily="49" charset="-122"/>
            </a:endParaRPr>
          </a:p>
          <a:p>
            <a:pPr marL="258763" lvl="1" indent="-174625" algn="l">
              <a:lnSpc>
                <a:spcPct val="150000"/>
              </a:lnSpc>
              <a:spcBef>
                <a:spcPct val="0"/>
              </a:spcBef>
              <a:spcAft>
                <a:spcPct val="0"/>
              </a:spcAft>
              <a:buClr>
                <a:srgbClr val="F7B100"/>
              </a:buClr>
              <a:buSzTx/>
              <a:buFont typeface="Arial"/>
              <a:buChar char="•"/>
            </a:pPr>
            <a:r>
              <a:rPr lang="zh-CN" altLang="en-US" sz="1400" smtClean="0">
                <a:solidFill>
                  <a:srgbClr val="000000"/>
                </a:solidFill>
                <a:latin typeface="黑体" pitchFamily="49" charset="-122"/>
                <a:ea typeface="黑体" pitchFamily="49" charset="-122"/>
              </a:rPr>
              <a:t>内部文档审阅</a:t>
            </a:r>
            <a:endParaRPr lang="en-US" sz="1400">
              <a:solidFill>
                <a:srgbClr val="000000"/>
              </a:solidFill>
              <a:latin typeface="黑体" pitchFamily="49" charset="-122"/>
              <a:ea typeface="黑体" pitchFamily="49" charset="-122"/>
            </a:endParaRPr>
          </a:p>
        </p:txBody>
      </p:sp>
      <p:sp>
        <p:nvSpPr>
          <p:cNvPr id="44" name="Rectangle 43"/>
          <p:cNvSpPr/>
          <p:nvPr/>
        </p:nvSpPr>
        <p:spPr bwMode="auto">
          <a:xfrm>
            <a:off x="1744980" y="4401596"/>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线索</a:t>
            </a:r>
            <a:endParaRPr kumimoji="0" lang="en-US" altLang="zh-CN" sz="1200" i="0" u="none" strike="noStrike" cap="none" normalizeH="0" baseline="0" smtClean="0">
              <a:ln>
                <a:noFill/>
              </a:ln>
              <a:solidFill>
                <a:schemeClr val="tx1"/>
              </a:solidFill>
              <a:effectLst/>
              <a:latin typeface="黑体" pitchFamily="49" charset="-122"/>
              <a:ea typeface="黑体" pitchFamily="49" charset="-122"/>
              <a:cs typeface="Arial"/>
            </a:endParaRPr>
          </a:p>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管理</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45" name="Rectangle 44"/>
          <p:cNvSpPr/>
          <p:nvPr/>
        </p:nvSpPr>
        <p:spPr bwMode="auto">
          <a:xfrm>
            <a:off x="5363106" y="23495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车辆</a:t>
            </a:r>
            <a:endParaRPr kumimoji="0" lang="en-US" altLang="zh-CN" sz="1200" i="0" u="none" strike="noStrike" cap="none" normalizeH="0" baseline="0" smtClean="0">
              <a:ln>
                <a:noFill/>
              </a:ln>
              <a:solidFill>
                <a:schemeClr val="tx1"/>
              </a:solidFill>
              <a:effectLst/>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交付</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48" name="Rectangle 47"/>
          <p:cNvSpPr/>
          <p:nvPr/>
        </p:nvSpPr>
        <p:spPr bwMode="auto">
          <a:xfrm>
            <a:off x="4646826" y="2349500"/>
            <a:ext cx="64008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销售</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洽谈</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solidFill>
                  <a:srgbClr val="000000"/>
                </a:solidFill>
                <a:latin typeface="黑体" pitchFamily="49" charset="-122"/>
                <a:ea typeface="黑体" pitchFamily="49" charset="-122"/>
              </a:rPr>
              <a:t>项目方法（</a:t>
            </a:r>
            <a:r>
              <a:rPr lang="en-US" altLang="zh-CN" smtClean="0">
                <a:solidFill>
                  <a:srgbClr val="000000"/>
                </a:solidFill>
                <a:latin typeface="黑体" pitchFamily="49" charset="-122"/>
                <a:ea typeface="黑体" pitchFamily="49" charset="-122"/>
              </a:rPr>
              <a:t>3/3</a:t>
            </a:r>
            <a:r>
              <a:rPr lang="zh-CN" altLang="en-US" smtClean="0">
                <a:solidFill>
                  <a:srgbClr val="000000"/>
                </a:solidFill>
                <a:latin typeface="黑体" pitchFamily="49" charset="-122"/>
                <a:ea typeface="黑体" pitchFamily="49" charset="-122"/>
              </a:rPr>
              <a:t>）</a:t>
            </a:r>
            <a:br>
              <a:rPr lang="en-US" altLang="zh-CN" smtClean="0">
                <a:solidFill>
                  <a:srgbClr val="000000"/>
                </a:solidFill>
                <a:latin typeface="黑体" pitchFamily="49" charset="-122"/>
                <a:ea typeface="黑体" pitchFamily="49" charset="-122"/>
              </a:rPr>
            </a:br>
            <a:r>
              <a:rPr lang="en-US" altLang="zh-CN" sz="1600" b="0" smtClean="0">
                <a:solidFill>
                  <a:srgbClr val="000000"/>
                </a:solidFill>
                <a:latin typeface="黑体" pitchFamily="49" charset="-122"/>
                <a:ea typeface="黑体" pitchFamily="49" charset="-122"/>
              </a:rPr>
              <a:t>- </a:t>
            </a:r>
            <a:r>
              <a:rPr lang="zh-CN" altLang="en-US" sz="1600" b="0" smtClean="0">
                <a:solidFill>
                  <a:srgbClr val="000000"/>
                </a:solidFill>
                <a:latin typeface="黑体" pitchFamily="49" charset="-122"/>
                <a:ea typeface="黑体" pitchFamily="49" charset="-122"/>
              </a:rPr>
              <a:t>诊断经销商新车销售能力的定性分析数据列表</a:t>
            </a:r>
            <a:endParaRPr lang="en-US"/>
          </a:p>
        </p:txBody>
      </p:sp>
      <p:graphicFrame>
        <p:nvGraphicFramePr>
          <p:cNvPr id="3" name="Table 2"/>
          <p:cNvGraphicFramePr>
            <a:graphicFrameLocks noGrp="1"/>
          </p:cNvGraphicFramePr>
          <p:nvPr/>
        </p:nvGraphicFramePr>
        <p:xfrm>
          <a:off x="368299" y="1138767"/>
          <a:ext cx="4392541" cy="5102352"/>
        </p:xfrm>
        <a:graphic>
          <a:graphicData uri="http://schemas.openxmlformats.org/drawingml/2006/table">
            <a:tbl>
              <a:tblPr/>
              <a:tblGrid>
                <a:gridCol w="914400"/>
                <a:gridCol w="1100701"/>
                <a:gridCol w="2377440"/>
              </a:tblGrid>
              <a:tr h="164592">
                <a:tc gridSpan="3">
                  <a:txBody>
                    <a:bodyPr vert="horz" wrap="square"/>
                    <a:lstStyle/>
                    <a:p>
                      <a:pPr algn="ctr" fontAlgn="ctr"/>
                      <a:r>
                        <a:rPr lang="zh-CN" altLang="en-US" sz="1000" b="1" i="0" u="none" strike="noStrike">
                          <a:solidFill>
                            <a:srgbClr val="000000"/>
                          </a:solidFill>
                          <a:latin typeface="黑体" pitchFamily="49" charset="-122"/>
                          <a:ea typeface="黑体" pitchFamily="49" charset="-122"/>
                        </a:rPr>
                        <a:t>数据清单</a:t>
                      </a:r>
                    </a:p>
                  </a:txBody>
                  <a:tcPr marL="3938" marR="3938" marT="3938"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FFC000"/>
                    </a:solidFill>
                  </a:tcPr>
                </a:tc>
                <a:tc hMerge="1">
                  <a:txBody>
                    <a:bodyPr vert="horz" wrap="square"/>
                    <a:lstStyle/>
                    <a:p>
                      <a:endParaRPr lang="en-US"/>
                    </a:p>
                  </a:txBody>
                  <a:tcPr/>
                </a:tc>
                <a:tc hMerge="1">
                  <a:txBody>
                    <a:bodyPr vert="horz" wrap="square"/>
                    <a:lstStyle/>
                    <a:p>
                      <a:endParaRPr lang="en-US"/>
                    </a:p>
                  </a:txBody>
                  <a:tcPr/>
                </a:tc>
              </a:tr>
              <a:tr h="164592">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层级</a:t>
                      </a:r>
                      <a:r>
                        <a:rPr lang="en-US" altLang="zh-CN" sz="1000" b="0" i="0" u="none" strike="noStrike">
                          <a:solidFill>
                            <a:srgbClr val="000000"/>
                          </a:solidFill>
                          <a:latin typeface="黑体" pitchFamily="49" charset="-122"/>
                          <a:ea typeface="黑体" pitchFamily="49" charset="-122"/>
                        </a:rPr>
                        <a:t>1</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FC000"/>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层级</a:t>
                      </a:r>
                      <a:r>
                        <a:rPr lang="en-US" altLang="zh-CN" sz="1000" b="0" i="0" u="none" strike="noStrike">
                          <a:solidFill>
                            <a:srgbClr val="000000"/>
                          </a:solidFill>
                          <a:latin typeface="黑体" pitchFamily="49" charset="-122"/>
                          <a:ea typeface="黑体" pitchFamily="49" charset="-122"/>
                        </a:rPr>
                        <a:t>2</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FC000"/>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层级</a:t>
                      </a:r>
                      <a:r>
                        <a:rPr lang="en-US" altLang="zh-CN" sz="1000" b="0" i="0" u="none" strike="noStrike">
                          <a:solidFill>
                            <a:srgbClr val="000000"/>
                          </a:solidFill>
                          <a:latin typeface="黑体" pitchFamily="49" charset="-122"/>
                          <a:ea typeface="黑体" pitchFamily="49" charset="-122"/>
                        </a:rPr>
                        <a:t>3</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FC000"/>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销售部</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新增的销售线索（来店客户</a:t>
                      </a:r>
                      <a:r>
                        <a:rPr lang="en-US" altLang="zh-CN" sz="1000" b="0" i="0" u="none" strike="noStrike">
                          <a:solidFill>
                            <a:srgbClr val="000000"/>
                          </a:solidFill>
                          <a:latin typeface="黑体" pitchFamily="49" charset="-122"/>
                          <a:ea typeface="黑体" pitchFamily="49" charset="-122"/>
                        </a:rPr>
                        <a:t>+DCC</a:t>
                      </a:r>
                      <a:r>
                        <a:rPr lang="zh-CN" altLang="en-US" sz="1000" b="0" i="0" u="none" strike="noStrike">
                          <a:solidFill>
                            <a:srgbClr val="000000"/>
                          </a:solidFill>
                          <a:latin typeface="黑体" pitchFamily="49" charset="-122"/>
                          <a:ea typeface="黑体" pitchFamily="49" charset="-122"/>
                        </a:rPr>
                        <a:t>有效建卡）</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存量的销售线索（来店客户</a:t>
                      </a:r>
                      <a:r>
                        <a:rPr lang="en-US" altLang="zh-CN" sz="1000" b="0" i="0" u="none" strike="noStrike">
                          <a:solidFill>
                            <a:srgbClr val="000000"/>
                          </a:solidFill>
                          <a:latin typeface="黑体" pitchFamily="49" charset="-122"/>
                          <a:ea typeface="黑体" pitchFamily="49" charset="-122"/>
                        </a:rPr>
                        <a:t>+DCC</a:t>
                      </a:r>
                      <a:r>
                        <a:rPr lang="zh-CN" altLang="en-US" sz="1000" b="0" i="0" u="none" strike="noStrike">
                          <a:solidFill>
                            <a:srgbClr val="000000"/>
                          </a:solidFill>
                          <a:latin typeface="黑体" pitchFamily="49" charset="-122"/>
                          <a:ea typeface="黑体" pitchFamily="49" charset="-122"/>
                        </a:rPr>
                        <a:t>有效建卡）</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本月跟踪的新增销售线索</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本月追踪的存量销售线索</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展厅流量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展厅留档客户</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展厅留档率（</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试乘试驾</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试乘试驾率（</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新增订单</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订单转换率（</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最终成交</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成交转换率（</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目标销量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销售漏斗</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目标完成率</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销售部</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首次到店数量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首次到店率（</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二次到店数量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二次到店率（</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转介绍数量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转介绍率（</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退订数量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退订率（</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大客户数量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大客户占比（</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过程指标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销售满意度（</a:t>
                      </a:r>
                      <a:r>
                        <a:rPr lang="en-US" altLang="zh-CN" sz="1000" b="0" i="0" u="none" strike="noStrike">
                          <a:solidFill>
                            <a:srgbClr val="000000"/>
                          </a:solidFill>
                          <a:latin typeface="黑体" pitchFamily="49" charset="-122"/>
                          <a:ea typeface="黑体" pitchFamily="49" charset="-122"/>
                        </a:rPr>
                        <a:t>SSI</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64592">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vert="horz" wrap="square"/>
                    <a:lstStyle/>
                    <a:p>
                      <a:pPr algn="l"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r>
            </a:tbl>
          </a:graphicData>
        </a:graphic>
      </p:graphicFrame>
      <p:graphicFrame>
        <p:nvGraphicFramePr>
          <p:cNvPr id="4" name="Table 3"/>
          <p:cNvGraphicFramePr>
            <a:graphicFrameLocks noGrp="1"/>
          </p:cNvGraphicFramePr>
          <p:nvPr/>
        </p:nvGraphicFramePr>
        <p:xfrm>
          <a:off x="5156199" y="1138767"/>
          <a:ext cx="4389120" cy="4937760"/>
        </p:xfrm>
        <a:graphic>
          <a:graphicData uri="http://schemas.openxmlformats.org/drawingml/2006/table">
            <a:tbl>
              <a:tblPr/>
              <a:tblGrid>
                <a:gridCol w="914400"/>
                <a:gridCol w="1097280"/>
                <a:gridCol w="2377440"/>
              </a:tblGrid>
              <a:tr h="182880">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销售部</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增值服务</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金融渗透率</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增值服务</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保险渗透率</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增值服务</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精品加装率</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增值服务</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二手车置换</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数字营销</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销售线索</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en-US" sz="1000" b="0" i="0" u="none" strike="noStrike">
                          <a:solidFill>
                            <a:srgbClr val="000000"/>
                          </a:solidFill>
                          <a:latin typeface="黑体" pitchFamily="49" charset="-122"/>
                          <a:ea typeface="黑体" pitchFamily="49" charset="-122"/>
                        </a:rPr>
                        <a:t>DCC</a:t>
                      </a:r>
                      <a:r>
                        <a:rPr lang="zh-CN" altLang="en-US" sz="1000" b="0" i="0" u="none" strike="noStrike">
                          <a:solidFill>
                            <a:srgbClr val="000000"/>
                          </a:solidFill>
                          <a:latin typeface="黑体" pitchFamily="49" charset="-122"/>
                          <a:ea typeface="黑体" pitchFamily="49" charset="-122"/>
                        </a:rPr>
                        <a:t>线索数量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销售线索</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实际呼出电话数量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销售线索</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有效呼出电话数量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销售线索</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客户转化数量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市场部</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市场表现</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区域市场份额（</a:t>
                      </a:r>
                      <a:r>
                        <a:rPr lang="en-US" altLang="zh-CN" sz="1000" b="0" i="0" u="none" strike="noStrike">
                          <a:solidFill>
                            <a:srgbClr val="000000"/>
                          </a:solidFill>
                          <a:latin typeface="黑体" pitchFamily="49" charset="-122"/>
                          <a:ea typeface="黑体" pitchFamily="49" charset="-122"/>
                        </a:rPr>
                        <a:t>%</a:t>
                      </a:r>
                      <a:r>
                        <a:rPr lang="zh-CN" altLang="en-US" sz="1000" b="0" i="0" u="none" strike="noStrike">
                          <a:solidFill>
                            <a:srgbClr val="000000"/>
                          </a:solidFill>
                          <a:latin typeface="黑体" pitchFamily="49" charset="-122"/>
                          <a:ea typeface="黑体" pitchFamily="49" charset="-122"/>
                        </a:rPr>
                        <a:t>）</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市场活动</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广告投放费用</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市场活动</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店投活动次数</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市场活动</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潜客线索数量</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市场活动</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潜客转换率</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财务部</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财务指标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整车销售收入</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财务指标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其他销售销售收入</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财务指标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售后服务收入</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财务指标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整车销售毛利率</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财务指标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综合毛利率</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财务指标</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库存系数</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en-US" sz="1000" b="0" i="0" u="none" strike="noStrike">
                          <a:solidFill>
                            <a:srgbClr val="000000"/>
                          </a:solidFill>
                          <a:latin typeface="黑体" pitchFamily="49" charset="-122"/>
                          <a:ea typeface="黑体" pitchFamily="49" charset="-122"/>
                        </a:rPr>
                        <a:t> </a:t>
                      </a:r>
                    </a:p>
                  </a:txBody>
                  <a:tcPr marL="3938" marR="3938" marT="3938"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人事部</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a:solidFill>
                            <a:srgbClr val="000000"/>
                          </a:solidFill>
                          <a:latin typeface="黑体" pitchFamily="49" charset="-122"/>
                          <a:ea typeface="黑体" pitchFamily="49" charset="-122"/>
                        </a:rPr>
                        <a:t>人力资源</a:t>
                      </a: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销售顾问人数</a:t>
                      </a:r>
                    </a:p>
                  </a:txBody>
                  <a:tcPr marL="9525" marR="9525" marT="9525"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endParaRPr lang="zh-CN" altLang="en-US" sz="1000" b="0" i="0" u="none" strike="noStrike">
                        <a:solidFill>
                          <a:srgbClr val="000000"/>
                        </a:solidFill>
                        <a:latin typeface="黑体" pitchFamily="49" charset="-122"/>
                        <a:ea typeface="黑体" pitchFamily="49" charset="-122"/>
                      </a:endParaRP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smtClean="0">
                          <a:solidFill>
                            <a:srgbClr val="000000"/>
                          </a:solidFill>
                          <a:latin typeface="黑体" pitchFamily="49" charset="-122"/>
                          <a:ea typeface="黑体" pitchFamily="49" charset="-122"/>
                        </a:rPr>
                        <a:t>人力资源</a:t>
                      </a:r>
                      <a:endParaRPr lang="zh-CN" altLang="en-US" sz="1000" b="0" i="0" u="none" strike="noStrike">
                        <a:solidFill>
                          <a:srgbClr val="000000"/>
                        </a:solidFill>
                        <a:latin typeface="黑体" pitchFamily="49" charset="-122"/>
                        <a:ea typeface="黑体" pitchFamily="49" charset="-122"/>
                      </a:endParaRP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单车提成（元）</a:t>
                      </a:r>
                    </a:p>
                  </a:txBody>
                  <a:tcPr marL="9525" marR="9525" marT="9525"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endParaRPr lang="zh-CN" altLang="en-US" sz="1000" b="0" i="0" u="none" strike="noStrike">
                        <a:solidFill>
                          <a:srgbClr val="000000"/>
                        </a:solidFill>
                        <a:latin typeface="黑体" pitchFamily="49" charset="-122"/>
                        <a:ea typeface="黑体" pitchFamily="49" charset="-122"/>
                      </a:endParaRP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ctr" fontAlgn="ctr"/>
                      <a:r>
                        <a:rPr lang="zh-CN" altLang="en-US" sz="1000" b="0" i="0" u="none" strike="noStrike" smtClean="0">
                          <a:solidFill>
                            <a:srgbClr val="000000"/>
                          </a:solidFill>
                          <a:latin typeface="黑体" pitchFamily="49" charset="-122"/>
                          <a:ea typeface="黑体" pitchFamily="49" charset="-122"/>
                        </a:rPr>
                        <a:t>人力资源</a:t>
                      </a:r>
                      <a:endParaRPr lang="zh-CN" altLang="en-US" sz="1000" b="0" i="0" u="none" strike="noStrike">
                        <a:solidFill>
                          <a:srgbClr val="000000"/>
                        </a:solidFill>
                        <a:latin typeface="黑体" pitchFamily="49" charset="-122"/>
                        <a:ea typeface="黑体" pitchFamily="49" charset="-122"/>
                      </a:endParaRP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固定收入（月度）</a:t>
                      </a:r>
                    </a:p>
                  </a:txBody>
                  <a:tcPr marL="9525" marR="9525" marT="9525"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6350" cap="flat" cmpd="sng" algn="ctr">
                      <a:solidFill>
                        <a:srgbClr val="000000"/>
                      </a:solidFill>
                      <a:prstDash val="dot"/>
                      <a:round/>
                      <a:headEnd type="none" w="med" len="med"/>
                      <a:tailEnd type="none" w="med" len="med"/>
                    </a:lnB>
                    <a:solidFill>
                      <a:srgbClr val="F2F2F2"/>
                    </a:solidFill>
                  </a:tcPr>
                </a:tc>
              </a:tr>
              <a:tr h="182880">
                <a:tc>
                  <a:txBody>
                    <a:bodyPr vert="horz" wrap="square"/>
                    <a:lstStyle/>
                    <a:p>
                      <a:pPr algn="ctr" fontAlgn="ctr"/>
                      <a:r>
                        <a:rPr lang="en-US" sz="1000" b="0" i="0" u="none" strike="noStrike">
                          <a:solidFill>
                            <a:srgbClr val="000000"/>
                          </a:solidFill>
                          <a:latin typeface="黑体" pitchFamily="49" charset="-122"/>
                          <a:ea typeface="黑体" pitchFamily="49" charset="-122"/>
                        </a:rPr>
                        <a:t> </a:t>
                      </a:r>
                    </a:p>
                  </a:txBody>
                  <a:tcPr marL="3938" marR="3938" marT="3938" marB="0" anchor="ctr">
                    <a:lnL w="12700" cap="flat" cmpd="sng" algn="ctr">
                      <a:solidFill>
                        <a:schemeClr val="tx1"/>
                      </a:solidFill>
                      <a:prstDash val="solid"/>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vert="horz" wrap="square"/>
                    <a:lstStyle/>
                    <a:p>
                      <a:pPr algn="ctr" fontAlgn="ctr"/>
                      <a:r>
                        <a:rPr lang="zh-CN" altLang="en-US" sz="1000" b="0" i="0" u="none" strike="noStrike" smtClean="0">
                          <a:solidFill>
                            <a:srgbClr val="000000"/>
                          </a:solidFill>
                          <a:latin typeface="黑体" pitchFamily="49" charset="-122"/>
                          <a:ea typeface="黑体" pitchFamily="49" charset="-122"/>
                        </a:rPr>
                        <a:t>人力资源</a:t>
                      </a:r>
                      <a:endParaRPr lang="zh-CN" altLang="en-US" sz="1000" b="0" i="0" u="none" strike="noStrike">
                        <a:solidFill>
                          <a:srgbClr val="000000"/>
                        </a:solidFill>
                        <a:latin typeface="黑体" pitchFamily="49" charset="-122"/>
                        <a:ea typeface="黑体" pitchFamily="49" charset="-122"/>
                      </a:endParaRPr>
                    </a:p>
                  </a:txBody>
                  <a:tcPr marL="3938" marR="3938" marT="3938" marB="0" anchor="ctr">
                    <a:lnL w="6350" cap="flat" cmpd="sng" algn="ctr">
                      <a:solidFill>
                        <a:srgbClr val="000000"/>
                      </a:solidFill>
                      <a:prstDash val="dot"/>
                      <a:round/>
                      <a:headEnd type="none" w="med" len="med"/>
                      <a:tailEnd type="none" w="med" len="med"/>
                    </a:lnL>
                    <a:lnR w="6350" cap="flat" cmpd="sng" algn="ctr">
                      <a:solidFill>
                        <a:srgbClr val="000000"/>
                      </a:solidFill>
                      <a:prstDash val="dot"/>
                      <a:round/>
                      <a:headEnd type="none" w="med" len="med"/>
                      <a:tailEnd type="none" w="med" len="med"/>
                    </a:lnR>
                    <a:lnT w="6350" cap="flat" cmpd="sng" algn="ctr">
                      <a:solidFill>
                        <a:srgbClr val="000000"/>
                      </a:solidFill>
                      <a:prstDash val="dot"/>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c>
                  <a:txBody>
                    <a:bodyPr vert="horz" wrap="square"/>
                    <a:lstStyle/>
                    <a:p>
                      <a:pPr algn="l" fontAlgn="ctr"/>
                      <a:r>
                        <a:rPr lang="zh-CN" altLang="en-US" sz="1000" b="0" i="0" u="none" strike="noStrike">
                          <a:solidFill>
                            <a:srgbClr val="000000"/>
                          </a:solidFill>
                          <a:latin typeface="黑体" pitchFamily="49" charset="-122"/>
                          <a:ea typeface="黑体" pitchFamily="49" charset="-122"/>
                        </a:rPr>
                        <a:t>提成收入（月度）</a:t>
                      </a:r>
                    </a:p>
                  </a:txBody>
                  <a:tcPr marL="9525" marR="9525" marT="9525" marB="0" anchor="ctr">
                    <a:lnL w="6350" cap="flat" cmpd="sng" algn="ctr">
                      <a:solidFill>
                        <a:srgbClr val="000000"/>
                      </a:solidFill>
                      <a:prstDash val="dot"/>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dot"/>
                      <a:round/>
                      <a:headEnd type="none" w="med" len="med"/>
                      <a:tailEnd type="none" w="med" len="med"/>
                    </a:lnT>
                    <a:lnB w="12700" cap="flat" cmpd="sng" algn="ctr">
                      <a:solidFill>
                        <a:schemeClr val="tx1"/>
                      </a:solidFill>
                      <a:prstDash val="solid"/>
                      <a:round/>
                      <a:headEnd type="none" w="med" len="med"/>
                      <a:tailEnd type="none" w="med" len="med"/>
                    </a:lnB>
                    <a:solidFill>
                      <a:srgbClr val="F2F2F2"/>
                    </a:solidFill>
                  </a:tcPr>
                </a:tc>
              </a:tr>
            </a:tbl>
          </a:graphicData>
        </a:graphic>
      </p:graphicFrame>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Object 2"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42"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5" name="Rectangle 4" hidden="1"/>
          <p:cNvSpPr/>
          <p:nvPr>
            <p:custDataLst>
              <p:tags r:id="rId4"/>
            </p:custDataLst>
          </p:nvPr>
        </p:nvSpPr>
        <p:spPr bwMode="gray">
          <a:xfrm>
            <a:off x="0" y="0"/>
            <a:ext cx="158750" cy="15875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0" tIns="0" rIns="0" bIns="0" numCol="1" spcCol="0" rtlCol="0" anchor="ctr" anchorCtr="0" compatLnSpc="1">
            <a:prstTxWarp prst="textNoShape">
              <a:avLst/>
            </a:prstTxWarp>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kumimoji="0" lang="en-US" sz="2000" b="1" u="none" strike="noStrike" cap="none" normalizeH="0" smtClean="0">
              <a:ln>
                <a:noFill/>
              </a:ln>
              <a:solidFill>
                <a:schemeClr val="tx1"/>
              </a:solidFill>
              <a:effectLst/>
              <a:latin typeface="黑体"/>
              <a:ea typeface="黑体"/>
              <a:cs typeface="Arial"/>
              <a:sym typeface="黑体"/>
            </a:endParaRPr>
          </a:p>
        </p:txBody>
      </p:sp>
      <p:sp>
        <p:nvSpPr>
          <p:cNvPr id="17" name="Text Placeholder 2">
            <a:hlinkClick r:id="rId6" action="ppaction://hlinksldjump?num=2"/>
          </p:cNvPr>
          <p:cNvSpPr>
            <a:spLocks noGrp="1"/>
          </p:cNvSpPr>
          <p:nvPr>
            <p:custDataLst>
              <p:tags r:id="rId5"/>
            </p:custDataLst>
          </p:nvPr>
        </p:nvSpPr>
        <p:spPr bwMode="gray">
          <a:xfrm>
            <a:off x="0" y="16510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项目简介</a:t>
            </a:r>
            <a:endParaRPr lang="en-US" sz="2000">
              <a:solidFill>
                <a:srgbClr val="B2B2B2"/>
              </a:solidFill>
              <a:latin typeface="黑体"/>
              <a:ea typeface="黑体"/>
              <a:sym typeface="黑体"/>
            </a:endParaRPr>
          </a:p>
        </p:txBody>
      </p:sp>
      <p:sp>
        <p:nvSpPr>
          <p:cNvPr id="53" name="Text Placeholder 2"/>
          <p:cNvSpPr>
            <a:spLocks noGrp="1"/>
          </p:cNvSpPr>
          <p:nvPr>
            <p:custDataLst>
              <p:tags r:id="rId7"/>
            </p:custDataLst>
          </p:nvPr>
        </p:nvSpPr>
        <p:spPr bwMode="gray">
          <a:xfrm>
            <a:off x="0" y="22098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chemeClr val="tx2"/>
                </a:solidFill>
                <a:latin typeface="黑体"/>
                <a:ea typeface="黑体"/>
                <a:sym typeface="黑体"/>
              </a:rPr>
              <a:t>经销商概况</a:t>
            </a:r>
            <a:endParaRPr lang="en-US" sz="2000">
              <a:solidFill>
                <a:schemeClr val="tx2"/>
              </a:solidFill>
              <a:latin typeface="黑体"/>
              <a:ea typeface="黑体"/>
              <a:sym typeface="黑体"/>
            </a:endParaRPr>
          </a:p>
        </p:txBody>
      </p:sp>
      <p:sp>
        <p:nvSpPr>
          <p:cNvPr id="11" name="Text Placeholder 2"/>
          <p:cNvSpPr>
            <a:spLocks noGrp="1"/>
          </p:cNvSpPr>
          <p:nvPr>
            <p:custDataLst>
              <p:tags r:id="rId8"/>
            </p:custDataLst>
          </p:nvPr>
        </p:nvSpPr>
        <p:spPr bwMode="gray">
          <a:xfrm>
            <a:off x="0" y="27686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现场诊断发现</a:t>
            </a:r>
            <a:endParaRPr lang="en-US" sz="2000">
              <a:solidFill>
                <a:srgbClr val="B2B2B2"/>
              </a:solidFill>
              <a:latin typeface="黑体"/>
              <a:ea typeface="黑体"/>
              <a:sym typeface="黑体"/>
            </a:endParaRPr>
          </a:p>
        </p:txBody>
      </p:sp>
      <p:sp>
        <p:nvSpPr>
          <p:cNvPr id="60" name="Text Placeholder 2"/>
          <p:cNvSpPr>
            <a:spLocks noGrp="1"/>
          </p:cNvSpPr>
          <p:nvPr>
            <p:custDataLst>
              <p:tags r:id="rId9"/>
            </p:custDataLst>
          </p:nvPr>
        </p:nvSpPr>
        <p:spPr bwMode="gray">
          <a:xfrm>
            <a:off x="0" y="33274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行动计划及执行跟踪</a:t>
            </a:r>
            <a:endParaRPr lang="en-US" sz="2000">
              <a:solidFill>
                <a:srgbClr val="B2B2B2"/>
              </a:solidFill>
              <a:latin typeface="黑体"/>
              <a:ea typeface="黑体"/>
              <a:sym typeface="黑体"/>
            </a:endParaRPr>
          </a:p>
        </p:txBody>
      </p:sp>
      <p:sp>
        <p:nvSpPr>
          <p:cNvPr id="30" name="Text Placeholder 2"/>
          <p:cNvSpPr>
            <a:spLocks noGrp="1"/>
          </p:cNvSpPr>
          <p:nvPr>
            <p:custDataLst>
              <p:tags r:id="rId10"/>
            </p:custDataLst>
          </p:nvPr>
        </p:nvSpPr>
        <p:spPr bwMode="gray">
          <a:xfrm>
            <a:off x="0" y="38862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最终效果评估</a:t>
            </a:r>
            <a:endParaRPr lang="en-US" sz="2000">
              <a:solidFill>
                <a:srgbClr val="B2B2B2"/>
              </a:solidFill>
              <a:latin typeface="黑体"/>
              <a:ea typeface="黑体"/>
              <a:sym typeface="黑体"/>
            </a:endParaRPr>
          </a:p>
        </p:txBody>
      </p:sp>
      <p:sp>
        <p:nvSpPr>
          <p:cNvPr id="48" name="Text Placeholder 2"/>
          <p:cNvSpPr>
            <a:spLocks noGrp="1"/>
          </p:cNvSpPr>
          <p:nvPr>
            <p:custDataLst>
              <p:tags r:id="rId11"/>
            </p:custDataLst>
          </p:nvPr>
        </p:nvSpPr>
        <p:spPr bwMode="gray">
          <a:xfrm>
            <a:off x="0" y="4445000"/>
            <a:ext cx="9906000" cy="762000"/>
          </a:xfrm>
          <a:prstGeom prst="rect">
            <a:avLst/>
          </a:prstGeom>
          <a:noFill/>
          <a:ln w="9525" algn="ctr">
            <a:noFill/>
            <a:miter lim="800000"/>
          </a:ln>
          <a:effectLst/>
        </p:spPr>
        <p:txBody>
          <a:bodyPr vert="horz" wrap="square" lIns="457200" tIns="228600" rIns="0" bIns="2286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附录</a:t>
            </a:r>
            <a:endParaRPr lang="en-US" sz="2000">
              <a:solidFill>
                <a:srgbClr val="B2B2B2"/>
              </a:solidFill>
              <a:latin typeface="黑体"/>
              <a:ea typeface="黑体"/>
              <a:sym typeface="黑体"/>
            </a:endParaRPr>
          </a:p>
        </p:txBody>
      </p:sp>
      <p:sp>
        <p:nvSpPr>
          <p:cNvPr id="2" name="Title 1"/>
          <p:cNvSpPr>
            <a:spLocks noGrp="1"/>
          </p:cNvSpPr>
          <p:nvPr>
            <p:ph type="title"/>
          </p:nvPr>
        </p:nvSpPr>
        <p:spPr/>
        <p:txBody>
          <a:bodyPr/>
          <a:lstStyle/>
          <a:p>
            <a:r>
              <a:rPr lang="zh-CN" altLang="en-US" smtClean="0">
                <a:latin typeface="黑体" pitchFamily="49" charset="-122"/>
                <a:ea typeface="黑体" pitchFamily="49" charset="-122"/>
              </a:rPr>
              <a:t>目录</a:t>
            </a:r>
            <a:endParaRPr lang="en-US">
              <a:latin typeface="黑体" pitchFamily="49" charset="-122"/>
              <a:ea typeface="黑体" pitchFamily="49"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7" name="Object 16"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43"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8" name="Rectangle 7" hidden="1"/>
          <p:cNvSpPr/>
          <p:nvPr>
            <p:custDataLst>
              <p:tags r:id="rId4"/>
            </p:custDataLst>
          </p:nvPr>
        </p:nvSpPr>
        <p:spPr bwMode="gray">
          <a:xfrm>
            <a:off x="0" y="0"/>
            <a:ext cx="158750" cy="15875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0" tIns="0" rIns="0" bIns="0" numCol="1" spcCol="0" rtlCol="0" anchor="ctr" anchorCtr="0" compatLnSpc="1">
            <a:prstTxWarp prst="textNoShape">
              <a:avLst/>
            </a:prstTxWarp>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kumimoji="0" lang="en-US" sz="1000" u="none" strike="noStrike" cap="none" normalizeH="0" smtClean="0">
              <a:ln>
                <a:noFill/>
              </a:ln>
              <a:solidFill>
                <a:schemeClr val="tx1"/>
              </a:solidFill>
              <a:effectLst/>
              <a:latin typeface="Arial"/>
              <a:cs typeface="Arial"/>
              <a:sym typeface="Arial"/>
            </a:endParaRPr>
          </a:p>
        </p:txBody>
      </p:sp>
      <p:sp>
        <p:nvSpPr>
          <p:cNvPr id="2" name="Title 1"/>
          <p:cNvSpPr>
            <a:spLocks noGrp="1"/>
          </p:cNvSpPr>
          <p:nvPr>
            <p:ph type="title"/>
          </p:nvPr>
        </p:nvSpPr>
        <p:spPr/>
        <p:txBody>
          <a:bodyPr/>
          <a:lstStyle/>
          <a:p>
            <a:r>
              <a:rPr lang="zh-CN" altLang="en-US" smtClean="0">
                <a:latin typeface="黑体" pitchFamily="49" charset="-122"/>
                <a:ea typeface="黑体" pitchFamily="49" charset="-122"/>
              </a:rPr>
              <a:t>经销商概览 </a:t>
            </a:r>
            <a:r>
              <a:rPr lang="en-US" altLang="zh-CN" smtClean="0">
                <a:latin typeface="黑体" pitchFamily="49" charset="-122"/>
                <a:ea typeface="黑体" pitchFamily="49" charset="-122"/>
              </a:rPr>
              <a:t>- </a:t>
            </a:r>
            <a:r>
              <a:rPr lang="zh-CN" altLang="en-US" smtClean="0">
                <a:latin typeface="黑体" pitchFamily="49" charset="-122"/>
                <a:ea typeface="黑体" pitchFamily="49" charset="-122"/>
              </a:rPr>
              <a:t>北京中汽</a:t>
            </a:r>
            <a:endParaRPr lang="en-US">
              <a:latin typeface="黑体" pitchFamily="49" charset="-122"/>
              <a:ea typeface="黑体" pitchFamily="49" charset="-122"/>
            </a:endParaRPr>
          </a:p>
        </p:txBody>
      </p:sp>
      <p:sp>
        <p:nvSpPr>
          <p:cNvPr id="3" name="Rectangle 2"/>
          <p:cNvSpPr>
            <a:spLocks noChangeArrowheads="1"/>
          </p:cNvSpPr>
          <p:nvPr/>
        </p:nvSpPr>
        <p:spPr bwMode="gray">
          <a:xfrm>
            <a:off x="471488" y="1257300"/>
            <a:ext cx="4087812"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经销商基本背景</a:t>
            </a:r>
            <a:endParaRPr lang="en-US" altLang="ko-KR" sz="1600" b="1">
              <a:latin typeface="黑体" pitchFamily="49" charset="-122"/>
              <a:ea typeface="黑体" pitchFamily="49" charset="-122"/>
              <a:cs typeface="Arial"/>
            </a:endParaRPr>
          </a:p>
        </p:txBody>
      </p:sp>
      <p:sp>
        <p:nvSpPr>
          <p:cNvPr id="4" name="Rectangle 3"/>
          <p:cNvSpPr>
            <a:spLocks noChangeArrowheads="1"/>
          </p:cNvSpPr>
          <p:nvPr/>
        </p:nvSpPr>
        <p:spPr bwMode="gray">
          <a:xfrm>
            <a:off x="471488" y="1736725"/>
            <a:ext cx="4087812" cy="4092575"/>
          </a:xfrm>
          <a:prstGeom prst="rect">
            <a:avLst/>
          </a:prstGeom>
          <a:noFill/>
          <a:ln w="9525" algn="ctr">
            <a:noFill/>
            <a:miter lim="800000"/>
          </a:ln>
          <a:effectLst/>
        </p:spPr>
        <p:txBody>
          <a:bodyPr tIns="91440" bIns="91440"/>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150000"/>
              </a:lnSpc>
              <a:buClr>
                <a:schemeClr val="tx2"/>
              </a:buClr>
            </a:pPr>
            <a:r>
              <a:rPr lang="zh-CN" altLang="en-US" sz="1400" smtClean="0">
                <a:latin typeface="黑体" pitchFamily="49" charset="-122"/>
                <a:ea typeface="黑体" pitchFamily="49" charset="-122"/>
                <a:cs typeface="Arial"/>
              </a:rPr>
              <a:t>经销商名称：北京中汽雷日汽车有限公司</a:t>
            </a:r>
            <a:endParaRPr lang="en-US" altLang="zh-CN" sz="1400" smtClean="0">
              <a:latin typeface="黑体" pitchFamily="49" charset="-122"/>
              <a:ea typeface="黑体" pitchFamily="49" charset="-122"/>
              <a:cs typeface="Arial"/>
            </a:endParaRPr>
          </a:p>
          <a:p>
            <a:pPr algn="l">
              <a:lnSpc>
                <a:spcPct val="150000"/>
              </a:lnSpc>
              <a:buClr>
                <a:schemeClr val="tx2"/>
              </a:buClr>
            </a:pPr>
            <a:r>
              <a:rPr lang="zh-CN" altLang="en-US" sz="1400" smtClean="0">
                <a:latin typeface="黑体" pitchFamily="49" charset="-122"/>
                <a:ea typeface="黑体" pitchFamily="49" charset="-122"/>
                <a:cs typeface="Arial"/>
              </a:rPr>
              <a:t>成立时间：</a:t>
            </a:r>
            <a:r>
              <a:rPr lang="zh-CN" altLang="en-US" sz="1400" smtClean="0">
                <a:latin typeface="黑体" pitchFamily="49" charset="-122"/>
                <a:ea typeface="黑体" pitchFamily="49" charset="-122"/>
              </a:rPr>
              <a:t>  </a:t>
            </a:r>
            <a:r>
              <a:rPr lang="en-US" altLang="zh-CN" sz="1400" smtClean="0">
                <a:latin typeface="黑体" pitchFamily="49" charset="-122"/>
                <a:ea typeface="黑体" pitchFamily="49" charset="-122"/>
              </a:rPr>
              <a:t>2002</a:t>
            </a:r>
            <a:r>
              <a:rPr lang="zh-CN" altLang="en-US" sz="1400" smtClean="0">
                <a:latin typeface="黑体" pitchFamily="49" charset="-122"/>
                <a:ea typeface="黑体" pitchFamily="49" charset="-122"/>
              </a:rPr>
              <a:t>年</a:t>
            </a:r>
            <a:r>
              <a:rPr lang="en-US" altLang="zh-CN" sz="1400" smtClean="0">
                <a:latin typeface="黑体" pitchFamily="49" charset="-122"/>
                <a:ea typeface="黑体" pitchFamily="49" charset="-122"/>
              </a:rPr>
              <a:t>12</a:t>
            </a:r>
            <a:r>
              <a:rPr lang="zh-CN" altLang="en-US" sz="1400" smtClean="0">
                <a:latin typeface="黑体" pitchFamily="49" charset="-122"/>
                <a:ea typeface="黑体" pitchFamily="49" charset="-122"/>
              </a:rPr>
              <a:t>月</a:t>
            </a:r>
            <a:endParaRPr lang="en-US" altLang="zh-CN" sz="1400" smtClean="0">
              <a:latin typeface="黑体" pitchFamily="49" charset="-122"/>
              <a:ea typeface="黑体" pitchFamily="49" charset="-122"/>
            </a:endParaRPr>
          </a:p>
          <a:p>
            <a:pPr algn="l">
              <a:lnSpc>
                <a:spcPct val="150000"/>
              </a:lnSpc>
              <a:buClr>
                <a:schemeClr val="tx2"/>
              </a:buClr>
            </a:pPr>
            <a:r>
              <a:rPr lang="zh-CN" altLang="en-US" sz="1400" smtClean="0">
                <a:latin typeface="黑体" pitchFamily="49" charset="-122"/>
                <a:ea typeface="黑体" pitchFamily="49" charset="-122"/>
                <a:cs typeface="Arial"/>
              </a:rPr>
              <a:t>公司性质：  国有集团控股</a:t>
            </a:r>
            <a:endParaRPr lang="en-US" altLang="zh-CN" sz="1400" smtClean="0">
              <a:latin typeface="黑体" pitchFamily="49" charset="-122"/>
              <a:ea typeface="黑体" pitchFamily="49" charset="-122"/>
              <a:cs typeface="Arial"/>
            </a:endParaRPr>
          </a:p>
          <a:p>
            <a:pPr algn="l">
              <a:lnSpc>
                <a:spcPct val="150000"/>
              </a:lnSpc>
              <a:buClr>
                <a:schemeClr val="tx2"/>
              </a:buClr>
            </a:pPr>
            <a:r>
              <a:rPr lang="zh-CN" altLang="en-US" sz="1400" smtClean="0">
                <a:latin typeface="黑体" pitchFamily="49" charset="-122"/>
                <a:ea typeface="黑体" pitchFamily="49" charset="-122"/>
                <a:cs typeface="Arial"/>
              </a:rPr>
              <a:t>总经理：    任学红</a:t>
            </a:r>
            <a:endParaRPr lang="en-US" altLang="zh-CN" sz="1400" smtClean="0">
              <a:latin typeface="黑体" pitchFamily="49" charset="-122"/>
              <a:ea typeface="黑体" pitchFamily="49" charset="-122"/>
              <a:cs typeface="Arial"/>
            </a:endParaRPr>
          </a:p>
          <a:p>
            <a:pPr algn="l">
              <a:lnSpc>
                <a:spcPct val="150000"/>
              </a:lnSpc>
              <a:buClr>
                <a:schemeClr val="tx2"/>
              </a:buClr>
            </a:pPr>
            <a:r>
              <a:rPr lang="zh-CN" altLang="en-US" sz="1400" smtClean="0">
                <a:latin typeface="黑体" pitchFamily="49" charset="-122"/>
                <a:ea typeface="黑体" pitchFamily="49" charset="-122"/>
                <a:cs typeface="Arial"/>
              </a:rPr>
              <a:t>股东情况：</a:t>
            </a:r>
            <a:r>
              <a:rPr lang="en-US" altLang="zh-CN" sz="1400" smtClean="0">
                <a:latin typeface="黑体" pitchFamily="49" charset="-122"/>
                <a:ea typeface="黑体" pitchFamily="49" charset="-122"/>
                <a:cs typeface="Arial"/>
              </a:rPr>
              <a:t>	  </a:t>
            </a:r>
            <a:r>
              <a:rPr lang="en-US" sz="1400" smtClean="0">
                <a:latin typeface="黑体" pitchFamily="49" charset="-122"/>
                <a:ea typeface="黑体" pitchFamily="49" charset="-122"/>
              </a:rPr>
              <a:t>60%</a:t>
            </a:r>
            <a:r>
              <a:rPr lang="zh-CN" altLang="en-US" sz="1400" smtClean="0">
                <a:latin typeface="黑体" pitchFamily="49" charset="-122"/>
                <a:ea typeface="黑体" pitchFamily="49" charset="-122"/>
              </a:rPr>
              <a:t>为中汽凯瑞汽车贸易有限公司</a:t>
            </a:r>
            <a:endParaRPr lang="en-US" altLang="zh-CN" sz="1400" smtClean="0">
              <a:latin typeface="黑体" pitchFamily="49" charset="-122"/>
              <a:ea typeface="黑体" pitchFamily="49" charset="-122"/>
            </a:endParaRPr>
          </a:p>
          <a:p>
            <a:pPr algn="l">
              <a:lnSpc>
                <a:spcPct val="150000"/>
              </a:lnSpc>
              <a:buClr>
                <a:schemeClr val="tx2"/>
              </a:buClr>
            </a:pPr>
            <a:r>
              <a:rPr lang="en-US" altLang="zh-CN" sz="1400" smtClean="0">
                <a:latin typeface="黑体" pitchFamily="49" charset="-122"/>
                <a:ea typeface="黑体" pitchFamily="49" charset="-122"/>
              </a:rPr>
              <a:t>	  40%</a:t>
            </a:r>
            <a:r>
              <a:rPr lang="zh-CN" altLang="en-US" sz="1400" smtClean="0">
                <a:latin typeface="黑体" pitchFamily="49" charset="-122"/>
                <a:ea typeface="黑体" pitchFamily="49" charset="-122"/>
              </a:rPr>
              <a:t> 为自然人</a:t>
            </a:r>
            <a:endParaRPr lang="en-US" altLang="zh-CN" sz="1400" smtClean="0">
              <a:latin typeface="黑体" pitchFamily="49" charset="-122"/>
              <a:ea typeface="黑体" pitchFamily="49" charset="-122"/>
            </a:endParaRPr>
          </a:p>
          <a:p>
            <a:pPr algn="l">
              <a:lnSpc>
                <a:spcPct val="150000"/>
              </a:lnSpc>
              <a:buClr>
                <a:schemeClr val="tx2"/>
              </a:buClr>
            </a:pPr>
            <a:endParaRPr lang="en-US" altLang="zh-CN" sz="1400" smtClean="0">
              <a:latin typeface="黑体" pitchFamily="49" charset="-122"/>
              <a:ea typeface="黑体" pitchFamily="49" charset="-122"/>
              <a:cs typeface="Arial"/>
            </a:endParaRPr>
          </a:p>
        </p:txBody>
      </p:sp>
      <p:sp>
        <p:nvSpPr>
          <p:cNvPr id="5" name="Rectangle 4"/>
          <p:cNvSpPr>
            <a:spLocks noChangeArrowheads="1"/>
          </p:cNvSpPr>
          <p:nvPr/>
        </p:nvSpPr>
        <p:spPr bwMode="gray">
          <a:xfrm>
            <a:off x="5346700" y="1257300"/>
            <a:ext cx="4087813"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整体经营业绩回顾</a:t>
            </a:r>
            <a:endParaRPr lang="en-US" altLang="ko-KR" sz="1600" b="1">
              <a:latin typeface="黑体" pitchFamily="49" charset="-122"/>
              <a:ea typeface="黑体" pitchFamily="49" charset="-122"/>
              <a:cs typeface="Arial"/>
            </a:endParaRPr>
          </a:p>
        </p:txBody>
      </p:sp>
      <p:pic>
        <p:nvPicPr>
          <p:cNvPr id="1339398" name="Picture 6"/>
          <p:cNvPicPr>
            <a:picLocks noChangeAspect="1" noChangeArrowheads="1"/>
          </p:cNvPicPr>
          <p:nvPr/>
        </p:nvPicPr>
        <p:blipFill>
          <a:blip r:embed="rId5"/>
          <a:stretch>
            <a:fillRect/>
          </a:stretch>
        </p:blipFill>
        <p:spPr bwMode="auto">
          <a:xfrm>
            <a:off x="1173163" y="4082263"/>
            <a:ext cx="2573337" cy="1696183"/>
          </a:xfrm>
          <a:prstGeom prst="rect">
            <a:avLst/>
          </a:prstGeom>
          <a:noFill/>
          <a:ln w="9525">
            <a:noFill/>
            <a:miter lim="800000"/>
          </a:ln>
        </p:spPr>
      </p:pic>
      <p:graphicFrame>
        <p:nvGraphicFramePr>
          <p:cNvPr id="30" name="Object 29"/>
          <p:cNvGraphicFramePr>
            <a:graphicFrameLocks noChangeAspect="1"/>
          </p:cNvGraphicFramePr>
          <p:nvPr/>
        </p:nvGraphicFramePr>
        <p:xfrm>
          <a:off x="5486401" y="2438400"/>
          <a:ext cx="3905235" cy="1447924"/>
        </p:xfrm>
        <a:graphic>
          <a:graphicData uri="http://schemas.openxmlformats.org/presentationml/2006/ole">
            <mc:AlternateContent>
              <mc:Choice xmlns:v="urn:schemas-microsoft-com:vml" Requires="v">
                <p:oleObj spid="_x0000_s1044" name="Chart" r:id="rId6" imgW="3905235" imgH="1447924" progId="MSGraph.Chart.8">
                  <p:embed/>
                </p:oleObj>
              </mc:Choice>
              <mc:Fallback>
                <p:oleObj name="Chart" r:id="rId6" imgW="3905235" imgH="1447924" progId="MSGraph.Chart.8">
                  <p:embed/>
                  <p:pic>
                    <p:nvPicPr>
                      <p:cNvPr id="0" name="OLE substitute image"/>
                      <p:cNvPicPr/>
                      <p:nvPr/>
                    </p:nvPicPr>
                    <p:blipFill>
                      <a:blip r:embed="rId7"/>
                      <a:stretch>
                        <a:fillRect/>
                      </a:stretch>
                    </p:blipFill>
                    <p:spPr>
                      <a:xfrm>
                        <a:off x="5486401" y="2438400"/>
                        <a:ext cx="3905235" cy="1447924"/>
                      </a:xfrm>
                      <a:prstGeom prst="rect">
                        <a:avLst/>
                      </a:prstGeom>
                      <a:noFill/>
                    </p:spPr>
                  </p:pic>
                </p:oleObj>
              </mc:Fallback>
            </mc:AlternateContent>
          </a:graphicData>
        </a:graphic>
      </p:graphicFrame>
      <p:sp>
        <p:nvSpPr>
          <p:cNvPr id="28" name="Text Placeholder 6"/>
          <p:cNvSpPr>
            <a:spLocks noGrp="1"/>
          </p:cNvSpPr>
          <p:nvPr>
            <p:custDataLst>
              <p:tags r:id="rId8"/>
            </p:custDataLst>
          </p:nvPr>
        </p:nvSpPr>
        <p:spPr bwMode="gray">
          <a:xfrm>
            <a:off x="5337175" y="3076575"/>
            <a:ext cx="209550" cy="152400"/>
          </a:xfrm>
          <a:prstGeom prst="rect">
            <a:avLst/>
          </a:prstGeom>
          <a:noFill/>
          <a:ln w="9525" algn="ctr">
            <a:no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r">
              <a:spcBef>
                <a:spcPct val="0"/>
              </a:spcBef>
            </a:pPr>
            <a:fld id="{F9CD366B-F56A-417B-ACDD-7C960729FEF4}" type="datetime'''''''5''''''''''''''''''''''0''''''''''''0'''''''">
              <a:rPr lang="en-US" sz="1000" b="0" smtClean="0">
                <a:latin typeface="Arial"/>
                <a:cs typeface="Arial"/>
                <a:sym typeface="Arial"/>
              </a:rPr>
              <a:pPr algn="r">
                <a:spcBef>
                  <a:spcPct val="0"/>
                </a:spcBef>
              </a:pPr>
              <a:t>500</a:t>
            </a:fld>
            <a:endParaRPr lang="en-US" sz="1000" b="0">
              <a:latin typeface="Arial"/>
              <a:cs typeface="Arial"/>
              <a:sym typeface="Arial"/>
            </a:endParaRPr>
          </a:p>
        </p:txBody>
      </p:sp>
      <p:sp>
        <p:nvSpPr>
          <p:cNvPr id="34" name="Text Placeholder 7"/>
          <p:cNvSpPr>
            <a:spLocks noGrp="1"/>
          </p:cNvSpPr>
          <p:nvPr>
            <p:custDataLst>
              <p:tags r:id="rId9"/>
            </p:custDataLst>
          </p:nvPr>
        </p:nvSpPr>
        <p:spPr bwMode="gray">
          <a:xfrm>
            <a:off x="5232400" y="2486025"/>
            <a:ext cx="314325" cy="152400"/>
          </a:xfrm>
          <a:prstGeom prst="rect">
            <a:avLst/>
          </a:prstGeom>
          <a:noFill/>
          <a:ln w="9525" algn="ctr">
            <a:no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r">
              <a:spcBef>
                <a:spcPct val="0"/>
              </a:spcBef>
            </a:pPr>
            <a:fld id="{E05A4142-7FA1-492E-90A2-75B64DD58333}" type="datetime'''''''''''''''''''''''''''''''''''1'' 0''''''''''0''''''''''0'">
              <a:rPr lang="en-US" sz="1000" b="0" smtClean="0">
                <a:latin typeface="Arial"/>
                <a:cs typeface="Arial"/>
                <a:sym typeface="Arial"/>
              </a:rPr>
              <a:pPr algn="r">
                <a:spcBef>
                  <a:spcPct val="0"/>
                </a:spcBef>
              </a:pPr>
              <a:t>1 000</a:t>
            </a:fld>
            <a:endParaRPr lang="en-US" sz="1000" b="0">
              <a:latin typeface="Arial"/>
              <a:cs typeface="Arial"/>
              <a:sym typeface="Arial"/>
            </a:endParaRPr>
          </a:p>
        </p:txBody>
      </p:sp>
      <p:sp>
        <p:nvSpPr>
          <p:cNvPr id="27" name="Text Placeholder 5"/>
          <p:cNvSpPr>
            <a:spLocks noGrp="1"/>
          </p:cNvSpPr>
          <p:nvPr>
            <p:custDataLst>
              <p:tags r:id="rId10"/>
            </p:custDataLst>
          </p:nvPr>
        </p:nvSpPr>
        <p:spPr bwMode="gray">
          <a:xfrm>
            <a:off x="5476875" y="3667125"/>
            <a:ext cx="69850" cy="152400"/>
          </a:xfrm>
          <a:prstGeom prst="rect">
            <a:avLst/>
          </a:prstGeom>
          <a:noFill/>
          <a:ln w="9525" algn="ctr">
            <a:no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r">
              <a:spcBef>
                <a:spcPct val="0"/>
              </a:spcBef>
            </a:pPr>
            <a:fld id="{F6D7D704-6C22-4E12-B61F-323539E0DEF9}" type="datetime'''''''''''''0'''''''''''''''''''''''''''''''">
              <a:rPr lang="en-US" sz="1000" b="0" smtClean="0">
                <a:latin typeface="Arial"/>
                <a:cs typeface="Arial"/>
                <a:sym typeface="Arial"/>
              </a:rPr>
              <a:pPr algn="r">
                <a:spcBef>
                  <a:spcPct val="0"/>
                </a:spcBef>
              </a:pPr>
              <a:t>0</a:t>
            </a:fld>
            <a:endParaRPr lang="en-US" sz="1000" b="0">
              <a:latin typeface="Arial"/>
              <a:cs typeface="Arial"/>
              <a:sym typeface="Arial"/>
            </a:endParaRPr>
          </a:p>
        </p:txBody>
      </p:sp>
      <p:cxnSp>
        <p:nvCxnSpPr>
          <p:cNvPr id="52" name="Straight Connector 51"/>
          <p:cNvCxnSpPr/>
          <p:nvPr>
            <p:custDataLst>
              <p:tags r:id="rId11"/>
            </p:custDataLst>
          </p:nvPr>
        </p:nvCxnSpPr>
        <p:spPr bwMode="gray">
          <a:xfrm flipH="1">
            <a:off x="8686800" y="2797175"/>
            <a:ext cx="0" cy="203200"/>
          </a:xfrm>
          <a:prstGeom prst="line">
            <a:avLst/>
          </a:prstGeom>
          <a:solidFill>
            <a:schemeClr val="accent1"/>
          </a:solidFill>
          <a:ln w="9525" cap="flat" cmpd="sng" algn="ctr">
            <a:solidFill>
              <a:srgbClr val="808080"/>
            </a:solidFill>
            <a:prstDash val="solid"/>
            <a:round/>
            <a:headEnd type="none" w="lg" len="lg"/>
            <a:tailEnd type="stealth" w="lg" len="lg"/>
          </a:ln>
          <a:effectLst/>
        </p:spPr>
      </p:cxnSp>
      <p:cxnSp>
        <p:nvCxnSpPr>
          <p:cNvPr id="51" name="Straight Connector 50"/>
          <p:cNvCxnSpPr/>
          <p:nvPr>
            <p:custDataLst>
              <p:tags r:id="rId12"/>
            </p:custDataLst>
          </p:nvPr>
        </p:nvCxnSpPr>
        <p:spPr bwMode="gray">
          <a:xfrm>
            <a:off x="7510462" y="2797175"/>
            <a:ext cx="1176338"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50" name="Straight Connector 49"/>
          <p:cNvCxnSpPr/>
          <p:nvPr>
            <p:custDataLst>
              <p:tags r:id="rId13"/>
            </p:custDataLst>
          </p:nvPr>
        </p:nvCxnSpPr>
        <p:spPr bwMode="gray">
          <a:xfrm flipH="1" flipV="1">
            <a:off x="7510462" y="2797175"/>
            <a:ext cx="0" cy="18415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46" name="Straight Connector 45"/>
          <p:cNvCxnSpPr/>
          <p:nvPr>
            <p:custDataLst>
              <p:tags r:id="rId14"/>
            </p:custDataLst>
          </p:nvPr>
        </p:nvCxnSpPr>
        <p:spPr bwMode="gray">
          <a:xfrm flipH="1" flipV="1">
            <a:off x="6257925" y="2635250"/>
            <a:ext cx="0" cy="14605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48" name="Straight Connector 47"/>
          <p:cNvCxnSpPr/>
          <p:nvPr>
            <p:custDataLst>
              <p:tags r:id="rId15"/>
            </p:custDataLst>
          </p:nvPr>
        </p:nvCxnSpPr>
        <p:spPr bwMode="gray">
          <a:xfrm flipH="1">
            <a:off x="7434262" y="2635250"/>
            <a:ext cx="0" cy="346075"/>
          </a:xfrm>
          <a:prstGeom prst="line">
            <a:avLst/>
          </a:prstGeom>
          <a:solidFill>
            <a:schemeClr val="accent1"/>
          </a:solidFill>
          <a:ln w="9525" cap="flat" cmpd="sng" algn="ctr">
            <a:solidFill>
              <a:srgbClr val="808080"/>
            </a:solidFill>
            <a:prstDash val="solid"/>
            <a:round/>
            <a:headEnd type="none" w="lg" len="lg"/>
            <a:tailEnd type="stealth" w="lg" len="lg"/>
          </a:ln>
          <a:effectLst/>
        </p:spPr>
      </p:cxnSp>
      <p:cxnSp>
        <p:nvCxnSpPr>
          <p:cNvPr id="47" name="Straight Connector 46"/>
          <p:cNvCxnSpPr/>
          <p:nvPr>
            <p:custDataLst>
              <p:tags r:id="rId16"/>
            </p:custDataLst>
          </p:nvPr>
        </p:nvCxnSpPr>
        <p:spPr bwMode="gray">
          <a:xfrm>
            <a:off x="6257925" y="2635250"/>
            <a:ext cx="1176337" cy="0"/>
          </a:xfrm>
          <a:prstGeom prst="line">
            <a:avLst/>
          </a:prstGeom>
          <a:solidFill>
            <a:schemeClr val="accent1"/>
          </a:solidFill>
          <a:ln w="9525" cap="flat" cmpd="sng" algn="ctr">
            <a:solidFill>
              <a:srgbClr val="808080"/>
            </a:solidFill>
            <a:prstDash val="solid"/>
            <a:round/>
            <a:headEnd type="none" w="lg" len="lg"/>
            <a:tailEnd type="none" w="lg" len="lg"/>
          </a:ln>
          <a:effectLst/>
        </p:spPr>
      </p:cxnSp>
      <p:sp>
        <p:nvSpPr>
          <p:cNvPr id="29" name="Text Placeholder 3"/>
          <p:cNvSpPr>
            <a:spLocks noGrp="1"/>
          </p:cNvSpPr>
          <p:nvPr>
            <p:custDataLst>
              <p:tags r:id="rId17"/>
            </p:custDataLst>
          </p:nvPr>
        </p:nvSpPr>
        <p:spPr bwMode="gray">
          <a:xfrm>
            <a:off x="5232400" y="2201862"/>
            <a:ext cx="609600" cy="182562"/>
          </a:xfrm>
          <a:prstGeom prst="rect">
            <a:avLst/>
          </a:prstGeom>
          <a:noFill/>
          <a:ln w="9525" algn="ctr">
            <a:noFill/>
            <a:miter lim="800000"/>
          </a:ln>
          <a:effectLst/>
        </p:spPr>
        <p:txBody>
          <a:bodyPr vert="horz" wrap="none" lIns="0" tIns="0" rIns="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pPr>
            <a:r>
              <a:rPr lang="zh-CN" altLang="en-US" sz="1200" b="0" smtClean="0">
                <a:latin typeface="Arial"/>
                <a:ea typeface="黑体"/>
                <a:cs typeface="Arial"/>
                <a:sym typeface="Arial"/>
              </a:rPr>
              <a:t>单位：台</a:t>
            </a:r>
            <a:endParaRPr lang="en-US" sz="1200" b="0">
              <a:latin typeface="Arial"/>
              <a:ea typeface="黑体"/>
              <a:cs typeface="Arial"/>
              <a:sym typeface="Arial"/>
            </a:endParaRPr>
          </a:p>
        </p:txBody>
      </p:sp>
      <p:sp>
        <p:nvSpPr>
          <p:cNvPr id="45" name="Text Placeholder 2"/>
          <p:cNvSpPr>
            <a:spLocks noGrp="1"/>
          </p:cNvSpPr>
          <p:nvPr>
            <p:custDataLst>
              <p:tags r:id="rId18"/>
            </p:custDataLst>
          </p:nvPr>
        </p:nvSpPr>
        <p:spPr bwMode="gray">
          <a:xfrm>
            <a:off x="6635750" y="2527300"/>
            <a:ext cx="419100" cy="215900"/>
          </a:xfrm>
          <a:prstGeom prst="ellipse">
            <a:avLst/>
          </a:prstGeom>
          <a:solidFill>
            <a:schemeClr val="accent1"/>
          </a:solidFill>
          <a:ln w="9525" algn="ctr">
            <a:solidFill>
              <a:srgbClr val="808080"/>
            </a:solid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E3D68B4C-CC3B-4044-8419-8788B614EA60}" type="datetime'''''''''''''''''-''''''''''2''''''2''''''''''''''''%'">
              <a:rPr lang="en-US" sz="1000" b="0" smtClean="0">
                <a:latin typeface="Arial"/>
                <a:cs typeface="Arial"/>
                <a:sym typeface="Arial"/>
              </a:rPr>
              <a:pPr algn="ctr">
                <a:spcBef>
                  <a:spcPct val="0"/>
                </a:spcBef>
              </a:pPr>
              <a:t>-22%</a:t>
            </a:fld>
            <a:endParaRPr lang="en-US" sz="1000" b="0">
              <a:latin typeface="Arial"/>
              <a:cs typeface="Arial"/>
              <a:sym typeface="Arial"/>
            </a:endParaRPr>
          </a:p>
        </p:txBody>
      </p:sp>
      <p:sp>
        <p:nvSpPr>
          <p:cNvPr id="49" name="Text Placeholder 3"/>
          <p:cNvSpPr>
            <a:spLocks noGrp="1"/>
          </p:cNvSpPr>
          <p:nvPr>
            <p:custDataLst>
              <p:tags r:id="rId19"/>
            </p:custDataLst>
          </p:nvPr>
        </p:nvSpPr>
        <p:spPr bwMode="gray">
          <a:xfrm>
            <a:off x="7939087" y="2689225"/>
            <a:ext cx="319087" cy="215900"/>
          </a:xfrm>
          <a:prstGeom prst="ellipse">
            <a:avLst/>
          </a:prstGeom>
          <a:solidFill>
            <a:schemeClr val="accent1"/>
          </a:solidFill>
          <a:ln w="9525" algn="ctr">
            <a:solidFill>
              <a:srgbClr val="808080"/>
            </a:solid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218339B2-B77B-4737-B502-3B03091EF75E}" type="datetime'''''''''''''''-''''''''''''''2''''''''''%'">
              <a:rPr lang="en-US" sz="1000" b="0" smtClean="0">
                <a:latin typeface="Arial"/>
                <a:cs typeface="Arial"/>
                <a:sym typeface="Arial"/>
              </a:rPr>
              <a:pPr algn="ctr">
                <a:spcBef>
                  <a:spcPct val="0"/>
                </a:spcBef>
              </a:pPr>
              <a:t>-2%</a:t>
            </a:fld>
            <a:endParaRPr lang="en-US" sz="1000" b="0">
              <a:latin typeface="Arial"/>
              <a:cs typeface="Arial"/>
              <a:sym typeface="Arial"/>
            </a:endParaRPr>
          </a:p>
        </p:txBody>
      </p:sp>
      <p:sp>
        <p:nvSpPr>
          <p:cNvPr id="33" name="Text Placeholder 6"/>
          <p:cNvSpPr>
            <a:spLocks noGrp="1"/>
          </p:cNvSpPr>
          <p:nvPr>
            <p:custDataLst>
              <p:tags r:id="rId20"/>
            </p:custDataLst>
          </p:nvPr>
        </p:nvSpPr>
        <p:spPr bwMode="gray">
          <a:xfrm>
            <a:off x="8540750" y="3860800"/>
            <a:ext cx="292100" cy="152400"/>
          </a:xfrm>
          <a:prstGeom prst="rect">
            <a:avLst/>
          </a:prstGeom>
          <a:noFill/>
          <a:ln w="9525" algn="ctr">
            <a:noFill/>
            <a:miter lim="800000"/>
          </a:ln>
          <a:effectLst/>
        </p:spPr>
        <p:txBody>
          <a:bodyPr vert="horz" wrap="square" lIns="0" tIns="0" rIns="0" bIns="0" numCol="1" spcCol="0" anchor="t"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C2433090-C51E-423A-AFA2-EF354498CF66}" type="datetime'2''0''''''''''''''''''''1''''''5'''''">
              <a:rPr lang="en-US" sz="1000" b="0" smtClean="0">
                <a:latin typeface="Arial"/>
                <a:ea typeface="黑体"/>
                <a:cs typeface="Arial"/>
                <a:sym typeface="Arial"/>
              </a:rPr>
              <a:pPr algn="ctr">
                <a:spcBef>
                  <a:spcPct val="0"/>
                </a:spcBef>
              </a:pPr>
              <a:t>2015</a:t>
            </a:fld>
            <a:endParaRPr lang="en-US" sz="1000" b="0">
              <a:latin typeface="Arial"/>
              <a:ea typeface="黑体"/>
              <a:cs typeface="Arial"/>
              <a:sym typeface="Arial"/>
            </a:endParaRPr>
          </a:p>
        </p:txBody>
      </p:sp>
      <p:sp>
        <p:nvSpPr>
          <p:cNvPr id="32" name="Text Placeholder 5"/>
          <p:cNvSpPr>
            <a:spLocks noGrp="1"/>
          </p:cNvSpPr>
          <p:nvPr>
            <p:custDataLst>
              <p:tags r:id="rId21"/>
            </p:custDataLst>
          </p:nvPr>
        </p:nvSpPr>
        <p:spPr bwMode="gray">
          <a:xfrm>
            <a:off x="7326312" y="3860800"/>
            <a:ext cx="292100" cy="152400"/>
          </a:xfrm>
          <a:prstGeom prst="rect">
            <a:avLst/>
          </a:prstGeom>
          <a:noFill/>
          <a:ln w="9525" algn="ctr">
            <a:noFill/>
            <a:miter lim="800000"/>
          </a:ln>
          <a:effectLst/>
        </p:spPr>
        <p:txBody>
          <a:bodyPr vert="horz" wrap="square" lIns="0" tIns="0" rIns="0" bIns="0" numCol="1" spcCol="0" anchor="t"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25D384B3-0DEB-4B63-B976-4124884166C2}" type="datetime'''''''''2''''''''''''''''''''''''''0''''''1''''4'''''''''''">
              <a:rPr lang="en-US" sz="1000" b="0" smtClean="0">
                <a:latin typeface="Arial"/>
                <a:ea typeface="黑体"/>
                <a:cs typeface="Arial"/>
                <a:sym typeface="Arial"/>
              </a:rPr>
              <a:pPr algn="ctr">
                <a:spcBef>
                  <a:spcPct val="0"/>
                </a:spcBef>
              </a:pPr>
              <a:t>2014</a:t>
            </a:fld>
            <a:endParaRPr lang="en-US" sz="1000" b="0">
              <a:latin typeface="Arial"/>
              <a:ea typeface="黑体"/>
              <a:cs typeface="Arial"/>
              <a:sym typeface="Arial"/>
            </a:endParaRPr>
          </a:p>
        </p:txBody>
      </p:sp>
      <p:sp>
        <p:nvSpPr>
          <p:cNvPr id="31" name="Text Placeholder 4"/>
          <p:cNvSpPr>
            <a:spLocks noGrp="1"/>
          </p:cNvSpPr>
          <p:nvPr>
            <p:custDataLst>
              <p:tags r:id="rId22"/>
            </p:custDataLst>
          </p:nvPr>
        </p:nvSpPr>
        <p:spPr bwMode="gray">
          <a:xfrm>
            <a:off x="6111875" y="3860800"/>
            <a:ext cx="292100" cy="152400"/>
          </a:xfrm>
          <a:prstGeom prst="rect">
            <a:avLst/>
          </a:prstGeom>
          <a:noFill/>
          <a:ln w="9525" algn="ctr">
            <a:noFill/>
            <a:miter lim="800000"/>
          </a:ln>
          <a:effectLst/>
        </p:spPr>
        <p:txBody>
          <a:bodyPr vert="horz" wrap="square" lIns="0" tIns="0" rIns="0" bIns="0" numCol="1" spcCol="0" anchor="t"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19B8AC3A-6FF4-419A-ABCF-B788BAA7EFF0}" type="datetime'''''''''''''''''2''''''''0''1''''''''''''''''''''''3'''''''''">
              <a:rPr lang="en-US" sz="1000" b="0" smtClean="0">
                <a:latin typeface="Arial"/>
                <a:ea typeface="黑体"/>
                <a:cs typeface="Arial"/>
                <a:sym typeface="Arial"/>
              </a:rPr>
              <a:pPr algn="ctr">
                <a:spcBef>
                  <a:spcPct val="0"/>
                </a:spcBef>
              </a:pPr>
              <a:t>2013</a:t>
            </a:fld>
            <a:endParaRPr lang="en-US" sz="1000" b="0">
              <a:latin typeface="Arial"/>
              <a:ea typeface="黑体"/>
              <a:cs typeface="Arial"/>
              <a:sym typeface="Arial"/>
            </a:endParaRPr>
          </a:p>
        </p:txBody>
      </p:sp>
      <p:sp>
        <p:nvSpPr>
          <p:cNvPr id="37" name="Rectangle 36"/>
          <p:cNvSpPr/>
          <p:nvPr/>
        </p:nvSpPr>
        <p:spPr>
          <a:xfrm>
            <a:off x="6581205" y="1877366"/>
            <a:ext cx="1531188" cy="307777"/>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latin typeface="黑体" pitchFamily="49" charset="-122"/>
                <a:ea typeface="黑体" pitchFamily="49" charset="-122"/>
                <a:cs typeface="Arial"/>
              </a:rPr>
              <a:t>最近</a:t>
            </a:r>
            <a:r>
              <a:rPr lang="en-US" altLang="zh-CN" sz="1400" b="1" smtClean="0">
                <a:latin typeface="黑体" pitchFamily="49" charset="-122"/>
                <a:ea typeface="黑体" pitchFamily="49" charset="-122"/>
                <a:cs typeface="Arial"/>
              </a:rPr>
              <a:t>3</a:t>
            </a:r>
            <a:r>
              <a:rPr lang="zh-CN" altLang="en-US" sz="1400" b="1" smtClean="0">
                <a:latin typeface="黑体" pitchFamily="49" charset="-122"/>
                <a:ea typeface="黑体" pitchFamily="49" charset="-122"/>
                <a:cs typeface="Arial"/>
              </a:rPr>
              <a:t>年销售情况</a:t>
            </a:r>
            <a:endParaRPr lang="en-US" altLang="ko-KR" sz="1400" b="1">
              <a:latin typeface="黑体" pitchFamily="49" charset="-122"/>
              <a:ea typeface="黑体" pitchFamily="49" charset="-122"/>
              <a:cs typeface="Arial"/>
            </a:endParaRPr>
          </a:p>
        </p:txBody>
      </p:sp>
      <p:sp>
        <p:nvSpPr>
          <p:cNvPr id="38" name="Rectangle 37"/>
          <p:cNvSpPr/>
          <p:nvPr/>
        </p:nvSpPr>
        <p:spPr>
          <a:xfrm>
            <a:off x="6593906" y="4176712"/>
            <a:ext cx="1531188" cy="307777"/>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latin typeface="黑体" pitchFamily="49" charset="-122"/>
                <a:ea typeface="黑体" pitchFamily="49" charset="-122"/>
                <a:cs typeface="Arial"/>
              </a:rPr>
              <a:t>最近</a:t>
            </a:r>
            <a:r>
              <a:rPr lang="en-US" altLang="zh-CN" sz="1400" b="1" smtClean="0">
                <a:latin typeface="黑体" pitchFamily="49" charset="-122"/>
                <a:ea typeface="黑体" pitchFamily="49" charset="-122"/>
                <a:cs typeface="Arial"/>
              </a:rPr>
              <a:t>3</a:t>
            </a:r>
            <a:r>
              <a:rPr lang="zh-CN" altLang="en-US" sz="1400" b="1" smtClean="0">
                <a:latin typeface="黑体" pitchFamily="49" charset="-122"/>
                <a:ea typeface="黑体" pitchFamily="49" charset="-122"/>
                <a:cs typeface="Arial"/>
              </a:rPr>
              <a:t>年营收情况</a:t>
            </a:r>
            <a:endParaRPr lang="en-US" altLang="ko-KR" sz="1400" b="1">
              <a:latin typeface="黑体" pitchFamily="49" charset="-122"/>
              <a:ea typeface="黑体" pitchFamily="49" charset="-122"/>
              <a:cs typeface="Arial"/>
            </a:endParaRPr>
          </a:p>
        </p:txBody>
      </p:sp>
      <p:graphicFrame>
        <p:nvGraphicFramePr>
          <p:cNvPr id="39" name="Object 38"/>
          <p:cNvGraphicFramePr>
            <a:graphicFrameLocks noChangeAspect="1"/>
          </p:cNvGraphicFramePr>
          <p:nvPr/>
        </p:nvGraphicFramePr>
        <p:xfrm>
          <a:off x="5257800" y="4457700"/>
          <a:ext cx="4133875" cy="1686005"/>
        </p:xfrm>
        <a:graphic>
          <a:graphicData uri="http://schemas.openxmlformats.org/presentationml/2006/ole">
            <mc:AlternateContent>
              <mc:Choice xmlns:v="urn:schemas-microsoft-com:vml" Requires="v">
                <p:oleObj spid="_x0000_s1045" name="Chart" r:id="rId23" imgW="4133875" imgH="1686005" progId="MSGraph.Chart.8">
                  <p:embed/>
                </p:oleObj>
              </mc:Choice>
              <mc:Fallback>
                <p:oleObj name="Chart" r:id="rId23" imgW="4133875" imgH="1686005" progId="MSGraph.Chart.8">
                  <p:embed/>
                  <p:pic>
                    <p:nvPicPr>
                      <p:cNvPr id="0" name="OLE substitute image"/>
                      <p:cNvPicPr/>
                      <p:nvPr/>
                    </p:nvPicPr>
                    <p:blipFill>
                      <a:blip r:embed="rId24"/>
                      <a:stretch>
                        <a:fillRect/>
                      </a:stretch>
                    </p:blipFill>
                    <p:spPr>
                      <a:xfrm>
                        <a:off x="5257800" y="4457700"/>
                        <a:ext cx="4133875" cy="1686005"/>
                      </a:xfrm>
                      <a:prstGeom prst="rect">
                        <a:avLst/>
                      </a:prstGeom>
                      <a:noFill/>
                    </p:spPr>
                  </p:pic>
                </p:oleObj>
              </mc:Fallback>
            </mc:AlternateContent>
          </a:graphicData>
        </a:graphic>
      </p:graphicFrame>
      <p:cxnSp>
        <p:nvCxnSpPr>
          <p:cNvPr id="54" name="Straight Connector 53"/>
          <p:cNvCxnSpPr/>
          <p:nvPr>
            <p:custDataLst>
              <p:tags r:id="rId25"/>
            </p:custDataLst>
          </p:nvPr>
        </p:nvCxnSpPr>
        <p:spPr bwMode="gray">
          <a:xfrm flipH="1" flipV="1">
            <a:off x="6243637" y="4845050"/>
            <a:ext cx="0" cy="14605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56" name="Straight Connector 55"/>
          <p:cNvCxnSpPr/>
          <p:nvPr>
            <p:custDataLst>
              <p:tags r:id="rId26"/>
            </p:custDataLst>
          </p:nvPr>
        </p:nvCxnSpPr>
        <p:spPr bwMode="gray">
          <a:xfrm flipH="1">
            <a:off x="7419975" y="4845050"/>
            <a:ext cx="0" cy="203200"/>
          </a:xfrm>
          <a:prstGeom prst="line">
            <a:avLst/>
          </a:prstGeom>
          <a:solidFill>
            <a:schemeClr val="accent1"/>
          </a:solidFill>
          <a:ln w="9525" cap="flat" cmpd="sng" algn="ctr">
            <a:solidFill>
              <a:srgbClr val="808080"/>
            </a:solidFill>
            <a:prstDash val="solid"/>
            <a:round/>
            <a:headEnd type="none" w="lg" len="lg"/>
            <a:tailEnd type="stealth" w="lg" len="lg"/>
          </a:ln>
          <a:effectLst/>
        </p:spPr>
      </p:cxnSp>
      <p:cxnSp>
        <p:nvCxnSpPr>
          <p:cNvPr id="55" name="Straight Connector 54"/>
          <p:cNvCxnSpPr/>
          <p:nvPr>
            <p:custDataLst>
              <p:tags r:id="rId27"/>
            </p:custDataLst>
          </p:nvPr>
        </p:nvCxnSpPr>
        <p:spPr bwMode="gray">
          <a:xfrm>
            <a:off x="6243638" y="4845050"/>
            <a:ext cx="1176337"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58" name="Straight Connector 57"/>
          <p:cNvCxnSpPr/>
          <p:nvPr>
            <p:custDataLst>
              <p:tags r:id="rId28"/>
            </p:custDataLst>
          </p:nvPr>
        </p:nvCxnSpPr>
        <p:spPr bwMode="gray">
          <a:xfrm flipH="1" flipV="1">
            <a:off x="7496175" y="4968875"/>
            <a:ext cx="0" cy="79375"/>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60" name="Straight Connector 59"/>
          <p:cNvCxnSpPr/>
          <p:nvPr>
            <p:custDataLst>
              <p:tags r:id="rId29"/>
            </p:custDataLst>
          </p:nvPr>
        </p:nvCxnSpPr>
        <p:spPr bwMode="gray">
          <a:xfrm flipH="1">
            <a:off x="8672512" y="4968875"/>
            <a:ext cx="0" cy="203200"/>
          </a:xfrm>
          <a:prstGeom prst="line">
            <a:avLst/>
          </a:prstGeom>
          <a:solidFill>
            <a:schemeClr val="accent1"/>
          </a:solidFill>
          <a:ln w="9525" cap="flat" cmpd="sng" algn="ctr">
            <a:solidFill>
              <a:srgbClr val="808080"/>
            </a:solidFill>
            <a:prstDash val="solid"/>
            <a:round/>
            <a:headEnd type="none" w="lg" len="lg"/>
            <a:tailEnd type="stealth" w="lg" len="lg"/>
          </a:ln>
          <a:effectLst/>
        </p:spPr>
      </p:cxnSp>
      <p:cxnSp>
        <p:nvCxnSpPr>
          <p:cNvPr id="59" name="Straight Connector 58"/>
          <p:cNvCxnSpPr/>
          <p:nvPr>
            <p:custDataLst>
              <p:tags r:id="rId30"/>
            </p:custDataLst>
          </p:nvPr>
        </p:nvCxnSpPr>
        <p:spPr bwMode="gray">
          <a:xfrm>
            <a:off x="7496175" y="4968875"/>
            <a:ext cx="1176337" cy="0"/>
          </a:xfrm>
          <a:prstGeom prst="line">
            <a:avLst/>
          </a:prstGeom>
          <a:solidFill>
            <a:schemeClr val="accent1"/>
          </a:solidFill>
          <a:ln w="9525" cap="flat" cmpd="sng" algn="ctr">
            <a:solidFill>
              <a:srgbClr val="808080"/>
            </a:solidFill>
            <a:prstDash val="solid"/>
            <a:round/>
            <a:headEnd type="none" w="lg" len="lg"/>
            <a:tailEnd type="none" w="lg" len="lg"/>
          </a:ln>
          <a:effectLst/>
        </p:spPr>
      </p:cxnSp>
      <p:sp>
        <p:nvSpPr>
          <p:cNvPr id="40" name="Text Placeholder 6"/>
          <p:cNvSpPr>
            <a:spLocks noGrp="1"/>
          </p:cNvSpPr>
          <p:nvPr>
            <p:custDataLst>
              <p:tags r:id="rId31"/>
            </p:custDataLst>
          </p:nvPr>
        </p:nvSpPr>
        <p:spPr bwMode="gray">
          <a:xfrm>
            <a:off x="8526462" y="6003925"/>
            <a:ext cx="292100" cy="152400"/>
          </a:xfrm>
          <a:prstGeom prst="rect">
            <a:avLst/>
          </a:prstGeom>
          <a:noFill/>
          <a:ln w="9525" algn="ctr">
            <a:noFill/>
            <a:miter lim="800000"/>
          </a:ln>
          <a:effectLst/>
        </p:spPr>
        <p:txBody>
          <a:bodyPr vert="horz" wrap="square" lIns="0" tIns="0" rIns="0" bIns="0" numCol="1" spcCol="0" anchor="t"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0F78B363-116F-4DAE-9091-287864E3762A}" type="datetime'''''''2''''''''''''''''''0''15'''''''''">
              <a:rPr lang="en-US" sz="1000" b="0" smtClean="0">
                <a:ea typeface="黑体"/>
              </a:rPr>
              <a:pPr algn="ctr">
                <a:spcBef>
                  <a:spcPct val="0"/>
                </a:spcBef>
              </a:pPr>
              <a:t>2015</a:t>
            </a:fld>
            <a:endParaRPr lang="en-US" sz="1000" b="0">
              <a:latin typeface="Arial"/>
              <a:ea typeface="黑体"/>
              <a:cs typeface="Arial"/>
              <a:sym typeface="Arial"/>
            </a:endParaRPr>
          </a:p>
        </p:txBody>
      </p:sp>
      <p:sp>
        <p:nvSpPr>
          <p:cNvPr id="41" name="Text Placeholder 5"/>
          <p:cNvSpPr>
            <a:spLocks noGrp="1"/>
          </p:cNvSpPr>
          <p:nvPr>
            <p:custDataLst>
              <p:tags r:id="rId32"/>
            </p:custDataLst>
          </p:nvPr>
        </p:nvSpPr>
        <p:spPr bwMode="gray">
          <a:xfrm>
            <a:off x="7312025" y="6003925"/>
            <a:ext cx="292100" cy="152400"/>
          </a:xfrm>
          <a:prstGeom prst="rect">
            <a:avLst/>
          </a:prstGeom>
          <a:noFill/>
          <a:ln w="9525" algn="ctr">
            <a:noFill/>
            <a:miter lim="800000"/>
          </a:ln>
          <a:effectLst/>
        </p:spPr>
        <p:txBody>
          <a:bodyPr vert="horz" wrap="square" lIns="0" tIns="0" rIns="0" bIns="0" numCol="1" spcCol="0" anchor="t"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06DAEA3B-21CB-4D9B-B93E-C76E890F99A4}" type="datetime'''''''''''201''''''''''''''''''4'''''''''">
              <a:rPr lang="en-US" sz="1000" b="0" smtClean="0">
                <a:ea typeface="黑体"/>
              </a:rPr>
              <a:pPr algn="ctr">
                <a:spcBef>
                  <a:spcPct val="0"/>
                </a:spcBef>
              </a:pPr>
              <a:t>2014</a:t>
            </a:fld>
            <a:endParaRPr lang="en-US" sz="1000" b="0">
              <a:latin typeface="Arial"/>
              <a:ea typeface="黑体"/>
              <a:cs typeface="Arial"/>
              <a:sym typeface="Arial"/>
            </a:endParaRPr>
          </a:p>
        </p:txBody>
      </p:sp>
      <p:sp>
        <p:nvSpPr>
          <p:cNvPr id="42" name="Text Placeholder 4"/>
          <p:cNvSpPr>
            <a:spLocks noGrp="1"/>
          </p:cNvSpPr>
          <p:nvPr>
            <p:custDataLst>
              <p:tags r:id="rId33"/>
            </p:custDataLst>
          </p:nvPr>
        </p:nvSpPr>
        <p:spPr bwMode="gray">
          <a:xfrm>
            <a:off x="6097587" y="6003925"/>
            <a:ext cx="292100" cy="152400"/>
          </a:xfrm>
          <a:prstGeom prst="rect">
            <a:avLst/>
          </a:prstGeom>
          <a:noFill/>
          <a:ln w="9525" algn="ctr">
            <a:noFill/>
            <a:miter lim="800000"/>
          </a:ln>
          <a:effectLst/>
        </p:spPr>
        <p:txBody>
          <a:bodyPr vert="horz" wrap="square" lIns="0" tIns="0" rIns="0" bIns="0" numCol="1" spcCol="0" anchor="t"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27D36028-5607-4DFC-972F-BAA32BD55894}" type="datetime'''''2''''0''''''''1''''''''''''3'''''''''''''''''''''''''''''">
              <a:rPr lang="en-US" sz="1000" b="0" smtClean="0">
                <a:ea typeface="黑体"/>
              </a:rPr>
              <a:pPr algn="ctr">
                <a:spcBef>
                  <a:spcPct val="0"/>
                </a:spcBef>
              </a:pPr>
              <a:t>2013</a:t>
            </a:fld>
            <a:endParaRPr lang="en-US" sz="1000" b="0">
              <a:latin typeface="Arial"/>
              <a:ea typeface="黑体"/>
              <a:cs typeface="Arial"/>
              <a:sym typeface="Arial"/>
            </a:endParaRPr>
          </a:p>
        </p:txBody>
      </p:sp>
      <p:sp>
        <p:nvSpPr>
          <p:cNvPr id="57" name="Text Placeholder 5"/>
          <p:cNvSpPr>
            <a:spLocks noGrp="1"/>
          </p:cNvSpPr>
          <p:nvPr>
            <p:custDataLst>
              <p:tags r:id="rId34"/>
            </p:custDataLst>
          </p:nvPr>
        </p:nvSpPr>
        <p:spPr bwMode="gray">
          <a:xfrm>
            <a:off x="7874000" y="4860925"/>
            <a:ext cx="419100" cy="215900"/>
          </a:xfrm>
          <a:prstGeom prst="ellipse">
            <a:avLst/>
          </a:prstGeom>
          <a:solidFill>
            <a:schemeClr val="accent1"/>
          </a:solidFill>
          <a:ln w="9525" algn="ctr">
            <a:solidFill>
              <a:srgbClr val="808080"/>
            </a:solid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A0DCECD0-9913-4DB0-BA75-9FABD6E7AA37}" type="datetime'''''''''-''''''''''''''''''1''6''''''''''%'''">
              <a:rPr lang="en-US" sz="1000" b="0" smtClean="0">
                <a:latin typeface="Arial"/>
                <a:cs typeface="Arial"/>
                <a:sym typeface="Arial"/>
              </a:rPr>
              <a:pPr algn="ctr">
                <a:spcBef>
                  <a:spcPct val="0"/>
                </a:spcBef>
              </a:pPr>
              <a:t>-16%</a:t>
            </a:fld>
            <a:endParaRPr lang="en-US" sz="1000" b="0">
              <a:latin typeface="Arial"/>
              <a:cs typeface="Arial"/>
              <a:sym typeface="Arial"/>
            </a:endParaRPr>
          </a:p>
        </p:txBody>
      </p:sp>
      <p:sp>
        <p:nvSpPr>
          <p:cNvPr id="43" name="Text Placeholder 3"/>
          <p:cNvSpPr>
            <a:spLocks noGrp="1"/>
          </p:cNvSpPr>
          <p:nvPr>
            <p:custDataLst>
              <p:tags r:id="rId35"/>
            </p:custDataLst>
          </p:nvPr>
        </p:nvSpPr>
        <p:spPr bwMode="gray">
          <a:xfrm>
            <a:off x="5362575" y="4354512"/>
            <a:ext cx="762000" cy="182562"/>
          </a:xfrm>
          <a:prstGeom prst="rect">
            <a:avLst/>
          </a:prstGeom>
          <a:noFill/>
          <a:ln w="9525" algn="ctr">
            <a:noFill/>
            <a:miter lim="800000"/>
          </a:ln>
          <a:effectLst/>
        </p:spPr>
        <p:txBody>
          <a:bodyPr vert="horz" wrap="none" lIns="0" tIns="0" rIns="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pPr>
            <a:r>
              <a:rPr lang="zh-CN" altLang="en-US" sz="1200" b="0" smtClean="0">
                <a:latin typeface="Arial"/>
                <a:ea typeface="黑体"/>
                <a:cs typeface="Arial"/>
                <a:sym typeface="Arial"/>
              </a:rPr>
              <a:t>单位：亿元</a:t>
            </a:r>
            <a:endParaRPr lang="en-US" sz="1200" b="0">
              <a:latin typeface="Arial"/>
              <a:ea typeface="黑体"/>
              <a:cs typeface="Arial"/>
              <a:sym typeface="Arial"/>
            </a:endParaRPr>
          </a:p>
        </p:txBody>
      </p:sp>
      <p:sp>
        <p:nvSpPr>
          <p:cNvPr id="53" name="Text Placeholder 4"/>
          <p:cNvSpPr>
            <a:spLocks noGrp="1"/>
          </p:cNvSpPr>
          <p:nvPr>
            <p:custDataLst>
              <p:tags r:id="rId36"/>
            </p:custDataLst>
          </p:nvPr>
        </p:nvSpPr>
        <p:spPr bwMode="gray">
          <a:xfrm>
            <a:off x="6672262" y="4737100"/>
            <a:ext cx="319087" cy="215900"/>
          </a:xfrm>
          <a:prstGeom prst="ellipse">
            <a:avLst/>
          </a:prstGeom>
          <a:solidFill>
            <a:schemeClr val="accent1"/>
          </a:solidFill>
          <a:ln w="9525" algn="ctr">
            <a:solidFill>
              <a:srgbClr val="808080"/>
            </a:solid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DC6CDABF-D608-4204-A607-29FBD2C43A64}" type="datetime'''''''''-6''''%'''''">
              <a:rPr lang="en-US" sz="1000" b="0" smtClean="0">
                <a:latin typeface="Arial"/>
                <a:cs typeface="Arial"/>
                <a:sym typeface="Arial"/>
              </a:rPr>
              <a:pPr algn="ctr">
                <a:spcBef>
                  <a:spcPct val="0"/>
                </a:spcBef>
              </a:pPr>
              <a:t>-6%</a:t>
            </a:fld>
            <a:endParaRPr lang="en-US" sz="1000" b="0">
              <a:latin typeface="Arial"/>
              <a:cs typeface="Arial"/>
              <a:sym typeface="Arial"/>
            </a:endParaRPr>
          </a:p>
        </p:txBody>
      </p:sp>
      <p:sp>
        <p:nvSpPr>
          <p:cNvPr id="44" name="Rectangle 7"/>
          <p:cNvSpPr>
            <a:spLocks noChangeArrowheads="1"/>
          </p:cNvSpPr>
          <p:nvPr/>
        </p:nvSpPr>
        <p:spPr bwMode="gray">
          <a:xfrm>
            <a:off x="471488" y="6307933"/>
            <a:ext cx="1852612" cy="328613"/>
          </a:xfrm>
          <a:prstGeom prst="rect">
            <a:avLst/>
          </a:prstGeom>
          <a:noFill/>
          <a:ln w="9525" algn="ctr">
            <a:noFill/>
            <a:miter lim="800000"/>
            <a:headEnd type="none" w="lg" len="lg"/>
            <a:tailEnd type="none" w="lg" len="lg"/>
          </a:ln>
          <a:effectLst/>
        </p:spPr>
        <p:txBody>
          <a:bodyPr lIns="0" tIns="0" rIns="0" bIns="0" anchor="b"/>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90000"/>
              </a:lnSpc>
            </a:pPr>
            <a:r>
              <a:rPr lang="zh-CN" altLang="en-US" sz="1000" smtClean="0">
                <a:latin typeface="黑体" pitchFamily="49" charset="-122"/>
                <a:ea typeface="黑体" pitchFamily="49" charset="-122"/>
                <a:cs typeface="Arial"/>
              </a:rPr>
              <a:t>数据来源：经销商收集数据</a:t>
            </a:r>
            <a:endParaRPr lang="en-US" sz="1000">
              <a:latin typeface="黑体" pitchFamily="49" charset="-122"/>
              <a:ea typeface="黑体" pitchFamily="49" charset="-122"/>
              <a:cs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Object 2"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46"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5" name="Rectangle 4" hidden="1"/>
          <p:cNvSpPr/>
          <p:nvPr>
            <p:custDataLst>
              <p:tags r:id="rId4"/>
            </p:custDataLst>
          </p:nvPr>
        </p:nvSpPr>
        <p:spPr bwMode="gray">
          <a:xfrm>
            <a:off x="0" y="0"/>
            <a:ext cx="158750" cy="15875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0" tIns="0" rIns="0" bIns="0" numCol="1" spcCol="0" rtlCol="0" anchor="ctr" anchorCtr="0" compatLnSpc="1">
            <a:prstTxWarp prst="textNoShape">
              <a:avLst/>
            </a:prstTxWarp>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kumimoji="0" lang="en-US" sz="2000" b="1" u="none" strike="noStrike" cap="none" normalizeH="0" smtClean="0">
              <a:ln>
                <a:noFill/>
              </a:ln>
              <a:solidFill>
                <a:schemeClr val="tx1"/>
              </a:solidFill>
              <a:effectLst/>
              <a:latin typeface="黑体"/>
              <a:ea typeface="黑体"/>
              <a:cs typeface="Arial"/>
              <a:sym typeface="黑体"/>
            </a:endParaRPr>
          </a:p>
        </p:txBody>
      </p:sp>
      <p:sp>
        <p:nvSpPr>
          <p:cNvPr id="17" name="Text Placeholder 2">
            <a:hlinkClick r:id="rId6" action="ppaction://hlinksldjump?num=2"/>
          </p:cNvPr>
          <p:cNvSpPr>
            <a:spLocks noGrp="1"/>
          </p:cNvSpPr>
          <p:nvPr>
            <p:custDataLst>
              <p:tags r:id="rId5"/>
            </p:custDataLst>
          </p:nvPr>
        </p:nvSpPr>
        <p:spPr bwMode="gray">
          <a:xfrm>
            <a:off x="0" y="16510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项目简介</a:t>
            </a:r>
            <a:endParaRPr lang="en-US" sz="2000">
              <a:solidFill>
                <a:srgbClr val="B2B2B2"/>
              </a:solidFill>
              <a:latin typeface="黑体"/>
              <a:ea typeface="黑体"/>
              <a:sym typeface="黑体"/>
            </a:endParaRPr>
          </a:p>
        </p:txBody>
      </p:sp>
      <p:sp>
        <p:nvSpPr>
          <p:cNvPr id="51" name="Text Placeholder 2">
            <a:hlinkClick r:id="rId8" action="ppaction://hlinksldjump?num=7"/>
          </p:cNvPr>
          <p:cNvSpPr>
            <a:spLocks noGrp="1"/>
          </p:cNvSpPr>
          <p:nvPr>
            <p:custDataLst>
              <p:tags r:id="rId7"/>
            </p:custDataLst>
          </p:nvPr>
        </p:nvSpPr>
        <p:spPr bwMode="gray">
          <a:xfrm>
            <a:off x="0" y="22098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经销商概况</a:t>
            </a:r>
            <a:endParaRPr lang="en-US" sz="2000">
              <a:solidFill>
                <a:srgbClr val="B2B2B2"/>
              </a:solidFill>
              <a:latin typeface="黑体"/>
              <a:ea typeface="黑体"/>
              <a:sym typeface="黑体"/>
            </a:endParaRPr>
          </a:p>
        </p:txBody>
      </p:sp>
      <p:sp>
        <p:nvSpPr>
          <p:cNvPr id="11" name="Text Placeholder 2"/>
          <p:cNvSpPr>
            <a:spLocks noGrp="1"/>
          </p:cNvSpPr>
          <p:nvPr>
            <p:custDataLst>
              <p:tags r:id="rId9"/>
            </p:custDataLst>
          </p:nvPr>
        </p:nvSpPr>
        <p:spPr bwMode="gray">
          <a:xfrm>
            <a:off x="0" y="27686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chemeClr val="tx2"/>
                </a:solidFill>
                <a:latin typeface="黑体"/>
                <a:ea typeface="黑体"/>
                <a:sym typeface="黑体"/>
              </a:rPr>
              <a:t>现场诊断发现</a:t>
            </a:r>
            <a:endParaRPr lang="en-US" sz="2000">
              <a:solidFill>
                <a:schemeClr val="tx2"/>
              </a:solidFill>
              <a:latin typeface="黑体"/>
              <a:ea typeface="黑体"/>
              <a:sym typeface="黑体"/>
            </a:endParaRPr>
          </a:p>
        </p:txBody>
      </p:sp>
      <p:sp>
        <p:nvSpPr>
          <p:cNvPr id="58" name="Text Placeholder 2"/>
          <p:cNvSpPr>
            <a:spLocks noGrp="1"/>
          </p:cNvSpPr>
          <p:nvPr>
            <p:custDataLst>
              <p:tags r:id="rId10"/>
            </p:custDataLst>
          </p:nvPr>
        </p:nvSpPr>
        <p:spPr bwMode="gray">
          <a:xfrm>
            <a:off x="0" y="33274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行动计划及执行跟踪</a:t>
            </a:r>
            <a:endParaRPr lang="en-US" sz="2000">
              <a:solidFill>
                <a:srgbClr val="B2B2B2"/>
              </a:solidFill>
              <a:latin typeface="黑体"/>
              <a:ea typeface="黑体"/>
              <a:sym typeface="黑体"/>
            </a:endParaRPr>
          </a:p>
        </p:txBody>
      </p:sp>
      <p:sp>
        <p:nvSpPr>
          <p:cNvPr id="32" name="Text Placeholder 2"/>
          <p:cNvSpPr>
            <a:spLocks noGrp="1"/>
          </p:cNvSpPr>
          <p:nvPr>
            <p:custDataLst>
              <p:tags r:id="rId11"/>
            </p:custDataLst>
          </p:nvPr>
        </p:nvSpPr>
        <p:spPr bwMode="gray">
          <a:xfrm>
            <a:off x="0" y="3886200"/>
            <a:ext cx="9906000" cy="558800"/>
          </a:xfrm>
          <a:prstGeom prst="rect">
            <a:avLst/>
          </a:prstGeom>
          <a:noFill/>
          <a:ln w="9525" algn="ctr">
            <a:noFill/>
            <a:miter lim="800000"/>
          </a:ln>
          <a:effectLst/>
        </p:spPr>
        <p:txBody>
          <a:bodyPr vert="horz" wrap="square" lIns="457200" tIns="228600" rIns="0" bIns="254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最终效果评估</a:t>
            </a:r>
            <a:endParaRPr lang="en-US" sz="2000">
              <a:solidFill>
                <a:srgbClr val="B2B2B2"/>
              </a:solidFill>
              <a:latin typeface="黑体"/>
              <a:ea typeface="黑体"/>
              <a:sym typeface="黑体"/>
            </a:endParaRPr>
          </a:p>
        </p:txBody>
      </p:sp>
      <p:sp>
        <p:nvSpPr>
          <p:cNvPr id="69" name="Text Placeholder 2"/>
          <p:cNvSpPr>
            <a:spLocks noGrp="1"/>
          </p:cNvSpPr>
          <p:nvPr>
            <p:custDataLst>
              <p:tags r:id="rId12"/>
            </p:custDataLst>
          </p:nvPr>
        </p:nvSpPr>
        <p:spPr bwMode="gray">
          <a:xfrm>
            <a:off x="0" y="4445000"/>
            <a:ext cx="9906000" cy="762000"/>
          </a:xfrm>
          <a:prstGeom prst="rect">
            <a:avLst/>
          </a:prstGeom>
          <a:noFill/>
          <a:ln w="9525" algn="ctr">
            <a:noFill/>
            <a:miter lim="800000"/>
          </a:ln>
          <a:effectLst/>
        </p:spPr>
        <p:txBody>
          <a:bodyPr vert="horz" wrap="square" lIns="457200" tIns="228600" rIns="0" bIns="22860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buClrTx/>
            </a:pPr>
            <a:r>
              <a:rPr lang="zh-CN" altLang="en-US" sz="2000" smtClean="0">
                <a:solidFill>
                  <a:srgbClr val="B2B2B2"/>
                </a:solidFill>
                <a:latin typeface="黑体"/>
                <a:ea typeface="黑体"/>
                <a:sym typeface="黑体"/>
              </a:rPr>
              <a:t>附录</a:t>
            </a:r>
            <a:endParaRPr lang="en-US" sz="2000">
              <a:solidFill>
                <a:srgbClr val="B2B2B2"/>
              </a:solidFill>
              <a:latin typeface="黑体"/>
              <a:ea typeface="黑体"/>
              <a:sym typeface="黑体"/>
            </a:endParaRPr>
          </a:p>
        </p:txBody>
      </p:sp>
      <p:sp>
        <p:nvSpPr>
          <p:cNvPr id="2" name="Title 1"/>
          <p:cNvSpPr>
            <a:spLocks noGrp="1"/>
          </p:cNvSpPr>
          <p:nvPr>
            <p:ph type="title"/>
          </p:nvPr>
        </p:nvSpPr>
        <p:spPr/>
        <p:txBody>
          <a:bodyPr/>
          <a:lstStyle/>
          <a:p>
            <a:r>
              <a:rPr lang="zh-CN" altLang="en-US" smtClean="0">
                <a:latin typeface="黑体" pitchFamily="49" charset="-122"/>
                <a:ea typeface="黑体" pitchFamily="49" charset="-122"/>
              </a:rPr>
              <a:t>目录</a:t>
            </a:r>
            <a:endParaRPr lang="en-US">
              <a:latin typeface="黑体" pitchFamily="49" charset="-122"/>
              <a:ea typeface="黑体" pitchFamily="49"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4" name="Object 13"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47"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2" name="Title 1"/>
          <p:cNvSpPr>
            <a:spLocks noGrp="1"/>
          </p:cNvSpPr>
          <p:nvPr>
            <p:ph type="title"/>
          </p:nvPr>
        </p:nvSpPr>
        <p:spPr/>
        <p:txBody>
          <a:bodyPr/>
          <a:lstStyle/>
          <a:p>
            <a:r>
              <a:rPr lang="zh-CN" altLang="en-US" smtClean="0">
                <a:latin typeface="黑体" pitchFamily="49" charset="-122"/>
                <a:ea typeface="黑体" pitchFamily="49" charset="-122"/>
              </a:rPr>
              <a:t>经销商能力评估关键洞察</a:t>
            </a:r>
            <a:br>
              <a:rPr lang="en-US" altLang="zh-CN" smtClean="0">
                <a:latin typeface="黑体" pitchFamily="49" charset="-122"/>
                <a:ea typeface="黑体" pitchFamily="49" charset="-122"/>
              </a:rPr>
            </a:br>
            <a:r>
              <a:rPr lang="en-US" altLang="zh-CN" sz="1600" b="0" smtClean="0">
                <a:latin typeface="黑体" pitchFamily="49" charset="-122"/>
                <a:ea typeface="黑体" pitchFamily="49" charset="-122"/>
              </a:rPr>
              <a:t>- </a:t>
            </a:r>
            <a:r>
              <a:rPr lang="zh-CN" altLang="en-US" sz="1600" b="0" smtClean="0">
                <a:latin typeface="黑体" pitchFamily="49" charset="-122"/>
                <a:ea typeface="黑体" pitchFamily="49" charset="-122"/>
              </a:rPr>
              <a:t>基于现场调研结合定性问卷的结果</a:t>
            </a:r>
            <a:endParaRPr lang="en-US" b="0">
              <a:latin typeface="黑体" pitchFamily="49" charset="-122"/>
              <a:ea typeface="黑体" pitchFamily="49" charset="-122"/>
            </a:endParaRPr>
          </a:p>
        </p:txBody>
      </p:sp>
      <p:sp>
        <p:nvSpPr>
          <p:cNvPr id="5" name="Rectangle 4"/>
          <p:cNvSpPr>
            <a:spLocks noChangeArrowheads="1"/>
          </p:cNvSpPr>
          <p:nvPr/>
        </p:nvSpPr>
        <p:spPr bwMode="gray">
          <a:xfrm>
            <a:off x="471488" y="1079500"/>
            <a:ext cx="4087812"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基于定性问卷分析的结果</a:t>
            </a:r>
            <a:endParaRPr lang="en-US" altLang="ko-KR" sz="1600" b="1">
              <a:latin typeface="黑体" pitchFamily="49" charset="-122"/>
              <a:ea typeface="黑体" pitchFamily="49" charset="-122"/>
              <a:cs typeface="Arial"/>
            </a:endParaRPr>
          </a:p>
        </p:txBody>
      </p:sp>
      <p:sp>
        <p:nvSpPr>
          <p:cNvPr id="6" name="Rectangle 5"/>
          <p:cNvSpPr>
            <a:spLocks noChangeArrowheads="1"/>
          </p:cNvSpPr>
          <p:nvPr/>
        </p:nvSpPr>
        <p:spPr bwMode="gray">
          <a:xfrm>
            <a:off x="5346700" y="1079500"/>
            <a:ext cx="4087813"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关键洞察</a:t>
            </a:r>
            <a:endParaRPr lang="en-US" altLang="ko-KR" sz="1600" b="1">
              <a:latin typeface="黑体" pitchFamily="49" charset="-122"/>
              <a:ea typeface="黑体" pitchFamily="49" charset="-122"/>
              <a:cs typeface="Arial"/>
            </a:endParaRPr>
          </a:p>
        </p:txBody>
      </p:sp>
      <p:sp>
        <p:nvSpPr>
          <p:cNvPr id="7" name="AutoShape 2"/>
          <p:cNvSpPr>
            <a:spLocks noChangeArrowheads="1"/>
          </p:cNvSpPr>
          <p:nvPr/>
        </p:nvSpPr>
        <p:spPr bwMode="gray">
          <a:xfrm rot="5400000">
            <a:off x="3276601" y="3748087"/>
            <a:ext cx="3505200" cy="276225"/>
          </a:xfrm>
          <a:prstGeom prst="triangle">
            <a:avLst>
              <a:gd name="adj" fmla="val 50000"/>
            </a:avLst>
          </a:prstGeom>
          <a:solidFill>
            <a:srgbClr val="B2B2B2"/>
          </a:solidFill>
          <a:ln w="9525" algn="ctr">
            <a:solidFill>
              <a:srgbClr val="B2B2B2"/>
            </a:solidFill>
            <a:miter lim="800000"/>
          </a:ln>
          <a:effectLst/>
        </p:spPr>
        <p:txBody>
          <a:bodyPr rot="10800000" vert="eaVert"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400" b="1">
              <a:cs typeface="Arial"/>
            </a:endParaRPr>
          </a:p>
        </p:txBody>
      </p:sp>
      <p:sp>
        <p:nvSpPr>
          <p:cNvPr id="28" name="Rectangle 7"/>
          <p:cNvSpPr>
            <a:spLocks noChangeArrowheads="1"/>
          </p:cNvSpPr>
          <p:nvPr/>
        </p:nvSpPr>
        <p:spPr bwMode="gray">
          <a:xfrm>
            <a:off x="471488" y="6307933"/>
            <a:ext cx="1852612" cy="328613"/>
          </a:xfrm>
          <a:prstGeom prst="rect">
            <a:avLst/>
          </a:prstGeom>
          <a:noFill/>
          <a:ln w="9525" algn="ctr">
            <a:noFill/>
            <a:miter lim="800000"/>
            <a:headEnd type="none" w="lg" len="lg"/>
            <a:tailEnd type="none" w="lg" len="lg"/>
          </a:ln>
          <a:effectLst/>
        </p:spPr>
        <p:txBody>
          <a:bodyPr lIns="0" tIns="0" rIns="0" bIns="0" anchor="b"/>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90000"/>
              </a:lnSpc>
            </a:pPr>
            <a:r>
              <a:rPr lang="zh-CN" altLang="en-US" sz="1000" smtClean="0">
                <a:latin typeface="黑体" pitchFamily="49" charset="-122"/>
                <a:ea typeface="黑体" pitchFamily="49" charset="-122"/>
                <a:cs typeface="Arial"/>
              </a:rPr>
              <a:t>数据来源：利用经销商销售能力诊断工具及经销商内部访谈反馈</a:t>
            </a:r>
            <a:endParaRPr lang="en-US" sz="1000">
              <a:latin typeface="黑体" pitchFamily="49" charset="-122"/>
              <a:ea typeface="黑体" pitchFamily="49" charset="-122"/>
              <a:cs typeface="Arial"/>
            </a:endParaRPr>
          </a:p>
        </p:txBody>
      </p:sp>
      <p:graphicFrame>
        <p:nvGraphicFramePr>
          <p:cNvPr id="29" name="Chart 28"/>
          <p:cNvGraphicFramePr/>
          <p:nvPr/>
        </p:nvGraphicFramePr>
        <p:xfrm>
          <a:off x="457200" y="1591418"/>
          <a:ext cx="4114800" cy="4114800"/>
        </p:xfrm>
        <a:graphic>
          <a:graphicData uri="http://schemas.openxmlformats.org/drawingml/2006/chart">
            <c:chart xmlns:c="http://schemas.openxmlformats.org/drawingml/2006/chart" r:id="rId4"/>
          </a:graphicData>
        </a:graphic>
      </p:graphicFrame>
      <p:sp>
        <p:nvSpPr>
          <p:cNvPr id="33" name="Rectangle 32"/>
          <p:cNvSpPr/>
          <p:nvPr/>
        </p:nvSpPr>
        <p:spPr bwMode="auto">
          <a:xfrm>
            <a:off x="571500" y="5612239"/>
            <a:ext cx="640080" cy="457200"/>
          </a:xfrm>
          <a:prstGeom prst="rect">
            <a:avLst/>
          </a:prstGeom>
          <a:solidFill>
            <a:schemeClr val="bg1">
              <a:lumMod val="50000"/>
              <a:alpha val="40000"/>
            </a:schemeClr>
          </a:solidFill>
          <a:ln w="9525" cap="flat" cmpd="sng" algn="ctr">
            <a:solidFill>
              <a:schemeClr val="bg2"/>
            </a:solidFill>
            <a:prstDash val="sysDot"/>
            <a:round/>
            <a:headEnd type="none" w="lg" len="lg"/>
            <a:tailEnd type="none" w="lg" len="lg"/>
          </a:ln>
          <a:effectLst/>
        </p:spPr>
        <p:txBody>
          <a:bodyPr vert="horz" wrap="none" lIns="0" tIns="45720" rIns="0" bIns="0" numCol="1" rtlCol="0" anchor="t"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en-US" altLang="zh-CN" sz="1000" i="0" u="none" strike="noStrike" cap="none" normalizeH="0" baseline="0" smtClean="0">
                <a:ln>
                  <a:noFill/>
                </a:ln>
                <a:solidFill>
                  <a:schemeClr val="tx1"/>
                </a:solidFill>
                <a:effectLst/>
                <a:latin typeface="Arial"/>
                <a:cs typeface="Arial"/>
              </a:rPr>
              <a:t>0-20</a:t>
            </a:r>
            <a:endParaRPr kumimoji="0" lang="en-US" sz="1000" i="0" u="none" strike="noStrike" cap="none" normalizeH="0" baseline="0" smtClean="0">
              <a:ln>
                <a:noFill/>
              </a:ln>
              <a:solidFill>
                <a:schemeClr val="tx1"/>
              </a:solidFill>
              <a:effectLst/>
              <a:latin typeface="Arial"/>
              <a:cs typeface="Arial"/>
            </a:endParaRPr>
          </a:p>
        </p:txBody>
      </p:sp>
      <p:sp>
        <p:nvSpPr>
          <p:cNvPr id="34" name="Rectangle 33"/>
          <p:cNvSpPr/>
          <p:nvPr/>
        </p:nvSpPr>
        <p:spPr bwMode="auto">
          <a:xfrm>
            <a:off x="1378585" y="5612239"/>
            <a:ext cx="640080" cy="457200"/>
          </a:xfrm>
          <a:prstGeom prst="rect">
            <a:avLst/>
          </a:prstGeom>
          <a:solidFill>
            <a:schemeClr val="bg1">
              <a:lumMod val="50000"/>
              <a:alpha val="30000"/>
            </a:schemeClr>
          </a:solidFill>
          <a:ln w="9525" cap="flat" cmpd="sng" algn="ctr">
            <a:solidFill>
              <a:schemeClr val="bg2"/>
            </a:solidFill>
            <a:prstDash val="sysDot"/>
            <a:round/>
            <a:headEnd type="none" w="lg" len="lg"/>
            <a:tailEnd type="none" w="lg" len="lg"/>
          </a:ln>
          <a:effectLst/>
        </p:spPr>
        <p:txBody>
          <a:bodyPr vert="horz" wrap="none" lIns="0" tIns="45720" rIns="0" bIns="0" numCol="1" rtlCol="0" anchor="t"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cs typeface="Arial"/>
              </a:rPr>
              <a:t>20-40</a:t>
            </a:r>
          </a:p>
        </p:txBody>
      </p:sp>
      <p:sp>
        <p:nvSpPr>
          <p:cNvPr id="35" name="Rectangle 34"/>
          <p:cNvSpPr/>
          <p:nvPr/>
        </p:nvSpPr>
        <p:spPr bwMode="auto">
          <a:xfrm>
            <a:off x="2185670" y="5612239"/>
            <a:ext cx="640080" cy="457200"/>
          </a:xfrm>
          <a:prstGeom prst="rect">
            <a:avLst/>
          </a:prstGeom>
          <a:solidFill>
            <a:schemeClr val="bg1">
              <a:lumMod val="50000"/>
              <a:alpha val="20000"/>
            </a:schemeClr>
          </a:solidFill>
          <a:ln w="9525" cap="flat" cmpd="sng" algn="ctr">
            <a:solidFill>
              <a:schemeClr val="bg2"/>
            </a:solidFill>
            <a:prstDash val="sysDot"/>
            <a:round/>
            <a:headEnd type="none" w="lg" len="lg"/>
            <a:tailEnd type="none" w="lg" len="lg"/>
          </a:ln>
          <a:effectLst/>
        </p:spPr>
        <p:txBody>
          <a:bodyPr vert="horz" wrap="none" lIns="0" tIns="45720" rIns="0" bIns="0" numCol="1" rtlCol="0" anchor="t"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cs typeface="Arial"/>
              </a:rPr>
              <a:t>40-60</a:t>
            </a:r>
          </a:p>
        </p:txBody>
      </p:sp>
      <p:sp>
        <p:nvSpPr>
          <p:cNvPr id="36" name="Rectangle 35"/>
          <p:cNvSpPr/>
          <p:nvPr/>
        </p:nvSpPr>
        <p:spPr bwMode="auto">
          <a:xfrm>
            <a:off x="2992755" y="5612239"/>
            <a:ext cx="640080" cy="457200"/>
          </a:xfrm>
          <a:prstGeom prst="rect">
            <a:avLst/>
          </a:prstGeom>
          <a:solidFill>
            <a:schemeClr val="bg1">
              <a:lumMod val="50000"/>
              <a:alpha val="10000"/>
            </a:schemeClr>
          </a:solidFill>
          <a:ln w="9525" cap="flat" cmpd="sng" algn="ctr">
            <a:solidFill>
              <a:schemeClr val="bg2"/>
            </a:solidFill>
            <a:prstDash val="sysDot"/>
            <a:round/>
            <a:headEnd type="none" w="lg" len="lg"/>
            <a:tailEnd type="none" w="lg" len="lg"/>
          </a:ln>
          <a:effectLst/>
        </p:spPr>
        <p:txBody>
          <a:bodyPr vert="horz" wrap="none" lIns="0" tIns="45720" rIns="0" bIns="0" numCol="1" rtlCol="0" anchor="t"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cs typeface="Arial"/>
              </a:rPr>
              <a:t>60-80</a:t>
            </a:r>
          </a:p>
        </p:txBody>
      </p:sp>
      <p:sp>
        <p:nvSpPr>
          <p:cNvPr id="37" name="Rectangle 36"/>
          <p:cNvSpPr/>
          <p:nvPr/>
        </p:nvSpPr>
        <p:spPr bwMode="auto">
          <a:xfrm>
            <a:off x="3799840" y="5612239"/>
            <a:ext cx="640080" cy="457200"/>
          </a:xfrm>
          <a:prstGeom prst="rect">
            <a:avLst/>
          </a:prstGeom>
          <a:solidFill>
            <a:schemeClr val="bg1">
              <a:lumMod val="50000"/>
              <a:alpha val="5000"/>
            </a:schemeClr>
          </a:solidFill>
          <a:ln w="9525" cap="flat" cmpd="sng" algn="ctr">
            <a:solidFill>
              <a:schemeClr val="bg2"/>
            </a:solidFill>
            <a:prstDash val="sysDot"/>
            <a:round/>
            <a:headEnd type="none" w="lg" len="lg"/>
            <a:tailEnd type="none" w="lg" len="lg"/>
          </a:ln>
          <a:effectLst/>
        </p:spPr>
        <p:txBody>
          <a:bodyPr vert="horz" wrap="none" lIns="0" tIns="45720" rIns="0" bIns="0" numCol="1" rtlCol="0" anchor="t"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cs typeface="Arial"/>
              </a:rPr>
              <a:t>80-100</a:t>
            </a:r>
          </a:p>
        </p:txBody>
      </p:sp>
      <p:sp>
        <p:nvSpPr>
          <p:cNvPr id="50" name="Rectangle 49"/>
          <p:cNvSpPr/>
          <p:nvPr/>
        </p:nvSpPr>
        <p:spPr>
          <a:xfrm>
            <a:off x="585890" y="5797659"/>
            <a:ext cx="569388" cy="246221"/>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000" smtClean="0">
                <a:latin typeface="黑体" pitchFamily="49" charset="-122"/>
                <a:ea typeface="黑体" pitchFamily="49" charset="-122"/>
              </a:rPr>
              <a:t>非常差</a:t>
            </a:r>
            <a:endParaRPr lang="en-US" sz="1000">
              <a:latin typeface="黑体" pitchFamily="49" charset="-122"/>
              <a:ea typeface="黑体" pitchFamily="49" charset="-122"/>
            </a:endParaRPr>
          </a:p>
        </p:txBody>
      </p:sp>
      <p:sp>
        <p:nvSpPr>
          <p:cNvPr id="51" name="Rectangle 50"/>
          <p:cNvSpPr/>
          <p:nvPr/>
        </p:nvSpPr>
        <p:spPr>
          <a:xfrm>
            <a:off x="3824390" y="5797659"/>
            <a:ext cx="569388" cy="246221"/>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000" smtClean="0">
                <a:latin typeface="黑体" pitchFamily="49" charset="-122"/>
                <a:ea typeface="黑体" pitchFamily="49" charset="-122"/>
              </a:rPr>
              <a:t>非常好</a:t>
            </a:r>
            <a:endParaRPr lang="en-US" sz="1000">
              <a:latin typeface="黑体" pitchFamily="49" charset="-122"/>
              <a:ea typeface="黑体" pitchFamily="49" charset="-122"/>
            </a:endParaRPr>
          </a:p>
        </p:txBody>
      </p:sp>
      <p:sp>
        <p:nvSpPr>
          <p:cNvPr id="52" name="Rectangle 51"/>
          <p:cNvSpPr/>
          <p:nvPr/>
        </p:nvSpPr>
        <p:spPr>
          <a:xfrm>
            <a:off x="3078886" y="5797659"/>
            <a:ext cx="441147" cy="246221"/>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000" smtClean="0">
                <a:latin typeface="黑体" pitchFamily="49" charset="-122"/>
                <a:ea typeface="黑体" pitchFamily="49" charset="-122"/>
              </a:rPr>
              <a:t>较好</a:t>
            </a:r>
            <a:endParaRPr lang="en-US" sz="1000">
              <a:latin typeface="黑体" pitchFamily="49" charset="-122"/>
              <a:ea typeface="黑体" pitchFamily="49" charset="-122"/>
            </a:endParaRPr>
          </a:p>
        </p:txBody>
      </p:sp>
      <p:sp>
        <p:nvSpPr>
          <p:cNvPr id="53" name="Rectangle 52"/>
          <p:cNvSpPr/>
          <p:nvPr/>
        </p:nvSpPr>
        <p:spPr>
          <a:xfrm>
            <a:off x="1459636" y="5797659"/>
            <a:ext cx="441147" cy="246221"/>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000" smtClean="0">
                <a:latin typeface="黑体" pitchFamily="49" charset="-122"/>
                <a:ea typeface="黑体" pitchFamily="49" charset="-122"/>
              </a:rPr>
              <a:t>较差</a:t>
            </a:r>
            <a:endParaRPr lang="en-US" sz="1000">
              <a:latin typeface="黑体" pitchFamily="49" charset="-122"/>
              <a:ea typeface="黑体" pitchFamily="49" charset="-122"/>
            </a:endParaRPr>
          </a:p>
        </p:txBody>
      </p:sp>
      <p:sp>
        <p:nvSpPr>
          <p:cNvPr id="54" name="Rectangle 53"/>
          <p:cNvSpPr/>
          <p:nvPr/>
        </p:nvSpPr>
        <p:spPr>
          <a:xfrm>
            <a:off x="2269260" y="5797659"/>
            <a:ext cx="441147" cy="246221"/>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000" smtClean="0">
                <a:latin typeface="黑体" pitchFamily="49" charset="-122"/>
                <a:ea typeface="黑体" pitchFamily="49" charset="-122"/>
              </a:rPr>
              <a:t>平均</a:t>
            </a:r>
            <a:endParaRPr lang="en-US" sz="1000">
              <a:latin typeface="黑体" pitchFamily="49" charset="-122"/>
              <a:ea typeface="黑体" pitchFamily="49" charset="-122"/>
            </a:endParaRPr>
          </a:p>
        </p:txBody>
      </p:sp>
      <p:sp>
        <p:nvSpPr>
          <p:cNvPr id="56" name="Freeform 29"/>
          <p:cNvSpPr/>
          <p:nvPr/>
        </p:nvSpPr>
        <p:spPr bwMode="gray">
          <a:xfrm>
            <a:off x="1079500" y="4673599"/>
            <a:ext cx="1097280" cy="640080"/>
          </a:xfrm>
          <a:custGeom>
            <a:gdLst>
              <a:gd name="T0" fmla="*/ 2147483647 w 3884"/>
              <a:gd name="T1" fmla="*/ 2147483647 h 1600"/>
              <a:gd name="T2" fmla="*/ 2147483647 w 3884"/>
              <a:gd name="T3" fmla="*/ 2147483647 h 1600"/>
              <a:gd name="T4" fmla="*/ 2147483647 w 3884"/>
              <a:gd name="T5" fmla="*/ 2147483647 h 1600"/>
              <a:gd name="T6" fmla="*/ 2147483647 w 3884"/>
              <a:gd name="T7" fmla="*/ 2147483647 h 1600"/>
              <a:gd name="T8" fmla="*/ 2147483647 w 3884"/>
              <a:gd name="T9" fmla="*/ 2147483647 h 1600"/>
              <a:gd name="T10" fmla="*/ 2147483647 w 3884"/>
              <a:gd name="T11" fmla="*/ 2147483647 h 1600"/>
              <a:gd name="T12" fmla="*/ 0 w 3884"/>
              <a:gd name="T13" fmla="*/ 2147483647 h 1600"/>
              <a:gd name="T14" fmla="*/ 2147483647 w 3884"/>
              <a:gd name="T15" fmla="*/ 2147483647 h 1600"/>
              <a:gd name="T16" fmla="*/ 2147483647 w 3884"/>
              <a:gd name="T17" fmla="*/ 2147483647 h 1600"/>
              <a:gd name="T18" fmla="*/ 2147483647 w 3884"/>
              <a:gd name="T19" fmla="*/ 2147483647 h 1600"/>
              <a:gd name="T20" fmla="*/ 2147483647 w 3884"/>
              <a:gd name="T21" fmla="*/ 2147483647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41300"/>
            </a:solidFill>
            <a:round/>
          </a:ln>
        </p:spPr>
        <p:txBody>
          <a:bodyPr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a:endParaRPr lang="en-US" sz="1400" b="1">
              <a:solidFill>
                <a:srgbClr val="000000"/>
              </a:solidFill>
            </a:endParaRPr>
          </a:p>
        </p:txBody>
      </p:sp>
      <p:sp>
        <p:nvSpPr>
          <p:cNvPr id="58" name="Freeform 29"/>
          <p:cNvSpPr/>
          <p:nvPr/>
        </p:nvSpPr>
        <p:spPr bwMode="gray">
          <a:xfrm>
            <a:off x="3759200" y="3675380"/>
            <a:ext cx="731520" cy="548640"/>
          </a:xfrm>
          <a:custGeom>
            <a:gdLst>
              <a:gd name="T0" fmla="*/ 2147483647 w 3884"/>
              <a:gd name="T1" fmla="*/ 2147483647 h 1600"/>
              <a:gd name="T2" fmla="*/ 2147483647 w 3884"/>
              <a:gd name="T3" fmla="*/ 2147483647 h 1600"/>
              <a:gd name="T4" fmla="*/ 2147483647 w 3884"/>
              <a:gd name="T5" fmla="*/ 2147483647 h 1600"/>
              <a:gd name="T6" fmla="*/ 2147483647 w 3884"/>
              <a:gd name="T7" fmla="*/ 2147483647 h 1600"/>
              <a:gd name="T8" fmla="*/ 2147483647 w 3884"/>
              <a:gd name="T9" fmla="*/ 2147483647 h 1600"/>
              <a:gd name="T10" fmla="*/ 2147483647 w 3884"/>
              <a:gd name="T11" fmla="*/ 2147483647 h 1600"/>
              <a:gd name="T12" fmla="*/ 0 w 3884"/>
              <a:gd name="T13" fmla="*/ 2147483647 h 1600"/>
              <a:gd name="T14" fmla="*/ 2147483647 w 3884"/>
              <a:gd name="T15" fmla="*/ 2147483647 h 1600"/>
              <a:gd name="T16" fmla="*/ 2147483647 w 3884"/>
              <a:gd name="T17" fmla="*/ 2147483647 h 1600"/>
              <a:gd name="T18" fmla="*/ 2147483647 w 3884"/>
              <a:gd name="T19" fmla="*/ 2147483647 h 1600"/>
              <a:gd name="T20" fmla="*/ 2147483647 w 3884"/>
              <a:gd name="T21" fmla="*/ 2147483647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41300"/>
            </a:solidFill>
            <a:round/>
          </a:ln>
        </p:spPr>
        <p:txBody>
          <a:bodyPr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a:endParaRPr lang="en-US" sz="1400" b="1">
              <a:solidFill>
                <a:srgbClr val="000000"/>
              </a:solidFill>
            </a:endParaRPr>
          </a:p>
        </p:txBody>
      </p:sp>
      <p:sp>
        <p:nvSpPr>
          <p:cNvPr id="63" name="Freeform 29"/>
          <p:cNvSpPr/>
          <p:nvPr/>
        </p:nvSpPr>
        <p:spPr bwMode="gray">
          <a:xfrm>
            <a:off x="2132330" y="1629518"/>
            <a:ext cx="731520" cy="548640"/>
          </a:xfrm>
          <a:custGeom>
            <a:gdLst>
              <a:gd name="T0" fmla="*/ 2147483647 w 3884"/>
              <a:gd name="T1" fmla="*/ 2147483647 h 1600"/>
              <a:gd name="T2" fmla="*/ 2147483647 w 3884"/>
              <a:gd name="T3" fmla="*/ 2147483647 h 1600"/>
              <a:gd name="T4" fmla="*/ 2147483647 w 3884"/>
              <a:gd name="T5" fmla="*/ 2147483647 h 1600"/>
              <a:gd name="T6" fmla="*/ 2147483647 w 3884"/>
              <a:gd name="T7" fmla="*/ 2147483647 h 1600"/>
              <a:gd name="T8" fmla="*/ 2147483647 w 3884"/>
              <a:gd name="T9" fmla="*/ 2147483647 h 1600"/>
              <a:gd name="T10" fmla="*/ 2147483647 w 3884"/>
              <a:gd name="T11" fmla="*/ 2147483647 h 1600"/>
              <a:gd name="T12" fmla="*/ 0 w 3884"/>
              <a:gd name="T13" fmla="*/ 2147483647 h 1600"/>
              <a:gd name="T14" fmla="*/ 2147483647 w 3884"/>
              <a:gd name="T15" fmla="*/ 2147483647 h 1600"/>
              <a:gd name="T16" fmla="*/ 2147483647 w 3884"/>
              <a:gd name="T17" fmla="*/ 2147483647 h 1600"/>
              <a:gd name="T18" fmla="*/ 2147483647 w 3884"/>
              <a:gd name="T19" fmla="*/ 2147483647 h 1600"/>
              <a:gd name="T20" fmla="*/ 2147483647 w 3884"/>
              <a:gd name="T21" fmla="*/ 2147483647 h 160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884"/>
              <a:gd name="T34" fmla="*/ 0 h 1600"/>
              <a:gd name="T35" fmla="*/ 3884 w 3884"/>
              <a:gd name="T36" fmla="*/ 1600 h 1600"/>
            </a:gd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884" h="1600">
                <a:moveTo>
                  <a:pt x="297" y="1346"/>
                </a:moveTo>
                <a:cubicBezTo>
                  <a:pt x="918" y="1523"/>
                  <a:pt x="1726" y="1533"/>
                  <a:pt x="2310" y="1448"/>
                </a:cubicBezTo>
                <a:cubicBezTo>
                  <a:pt x="3125" y="1334"/>
                  <a:pt x="3798" y="1192"/>
                  <a:pt x="3810" y="884"/>
                </a:cubicBezTo>
                <a:cubicBezTo>
                  <a:pt x="3822" y="576"/>
                  <a:pt x="3114" y="204"/>
                  <a:pt x="1945" y="137"/>
                </a:cubicBezTo>
                <a:cubicBezTo>
                  <a:pt x="645" y="63"/>
                  <a:pt x="74" y="564"/>
                  <a:pt x="74" y="724"/>
                </a:cubicBezTo>
                <a:cubicBezTo>
                  <a:pt x="74" y="884"/>
                  <a:pt x="394" y="1032"/>
                  <a:pt x="781" y="1072"/>
                </a:cubicBezTo>
                <a:cubicBezTo>
                  <a:pt x="280" y="1135"/>
                  <a:pt x="0" y="912"/>
                  <a:pt x="0" y="724"/>
                </a:cubicBezTo>
                <a:cubicBezTo>
                  <a:pt x="0" y="536"/>
                  <a:pt x="473" y="0"/>
                  <a:pt x="1951" y="68"/>
                </a:cubicBezTo>
                <a:cubicBezTo>
                  <a:pt x="2863" y="110"/>
                  <a:pt x="3884" y="433"/>
                  <a:pt x="3878" y="884"/>
                </a:cubicBezTo>
                <a:cubicBezTo>
                  <a:pt x="3872" y="1335"/>
                  <a:pt x="2873" y="1446"/>
                  <a:pt x="2276" y="1523"/>
                </a:cubicBezTo>
                <a:cubicBezTo>
                  <a:pt x="1679" y="1600"/>
                  <a:pt x="553" y="1580"/>
                  <a:pt x="297" y="1346"/>
                </a:cubicBezTo>
                <a:close/>
              </a:path>
            </a:pathLst>
          </a:custGeom>
          <a:solidFill>
            <a:srgbClr val="CC0000"/>
          </a:solidFill>
          <a:ln w="9525">
            <a:solidFill>
              <a:srgbClr val="C41300"/>
            </a:solidFill>
            <a:round/>
          </a:ln>
        </p:spPr>
        <p:txBody>
          <a:bodyPr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a:endParaRPr lang="en-US" sz="1400" b="1">
              <a:solidFill>
                <a:srgbClr val="000000"/>
              </a:solidFill>
            </a:endParaRPr>
          </a:p>
        </p:txBody>
      </p:sp>
      <p:sp>
        <p:nvSpPr>
          <p:cNvPr id="24" name="Rectangle 23"/>
          <p:cNvSpPr/>
          <p:nvPr/>
        </p:nvSpPr>
        <p:spPr>
          <a:xfrm>
            <a:off x="5360987" y="1578718"/>
            <a:ext cx="4087813" cy="4585871"/>
          </a:xfrm>
          <a:prstGeom prst="rect">
            <a:avLst/>
          </a:prstGeom>
        </p:spPr>
        <p:txBody>
          <a:bodyPr wrap="square" lIns="0" tIns="0" rIns="0" bIns="0">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spcBef>
                <a:spcPct val="0"/>
              </a:spcBef>
              <a:spcAft>
                <a:spcPts val="600"/>
              </a:spcAft>
              <a:buClr>
                <a:srgbClr val="F7B100"/>
              </a:buClr>
              <a:buSzTx/>
              <a:buFont typeface="Arial"/>
            </a:pPr>
            <a:r>
              <a:rPr lang="zh-CN" altLang="en-US" sz="1400" b="1" smtClean="0">
                <a:solidFill>
                  <a:srgbClr val="000000"/>
                </a:solidFill>
                <a:latin typeface="+mj-lt"/>
                <a:ea typeface="黑体" pitchFamily="49" charset="-122"/>
                <a:cs typeface="Arial" pitchFamily="34" charset="0"/>
              </a:rPr>
              <a:t>较弱的销售漏斗管理，且缺乏诊断市场营销和客户管理管理的内部管控</a:t>
            </a:r>
            <a:endParaRPr lang="en-US" sz="1400" b="1" smtClean="0">
              <a:solidFill>
                <a:srgbClr val="000000"/>
              </a:solidFill>
              <a:latin typeface="+mj-lt"/>
              <a:ea typeface="黑体" pitchFamily="49" charset="-122"/>
              <a:cs typeface="Arial" pitchFamily="34" charset="0"/>
            </a:endParaRPr>
          </a:p>
          <a:p>
            <a:pPr marL="258763" lvl="1" indent="-174625" algn="l">
              <a:spcBef>
                <a:spcPct val="0"/>
              </a:spcBef>
              <a:spcAft>
                <a:spcPts val="600"/>
              </a:spcAft>
              <a:buClr>
                <a:srgbClr val="F7B100"/>
              </a:buClr>
              <a:buSzTx/>
              <a:buFont typeface="Arial"/>
              <a:buChar char="•"/>
            </a:pPr>
            <a:r>
              <a:rPr lang="zh-CN" altLang="en-US" sz="1400" b="1" smtClean="0">
                <a:solidFill>
                  <a:srgbClr val="000000"/>
                </a:solidFill>
                <a:latin typeface="+mj-lt"/>
                <a:ea typeface="黑体" pitchFamily="49" charset="-122"/>
                <a:cs typeface="Arial" pitchFamily="34" charset="0"/>
              </a:rPr>
              <a:t>销售漏斗</a:t>
            </a:r>
            <a:endParaRPr lang="en-US" altLang="zh-CN" sz="1400" b="1" smtClean="0">
              <a:solidFill>
                <a:srgbClr val="000000"/>
              </a:solidFill>
              <a:latin typeface="+mj-lt"/>
              <a:ea typeface="黑体" pitchFamily="49" charset="-122"/>
              <a:cs typeface="Arial" pitchFamily="34" charset="0"/>
            </a:endParaRPr>
          </a:p>
          <a:p>
            <a:pPr marL="485775" lvl="2" indent="-190500"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Arial" pitchFamily="34" charset="0"/>
              </a:rPr>
              <a:t>对于销售漏斗的管控较松散，特别是对</a:t>
            </a:r>
            <a:r>
              <a:rPr lang="zh-CN" altLang="en-US" sz="1400" b="1" smtClean="0">
                <a:solidFill>
                  <a:srgbClr val="C41300"/>
                </a:solidFill>
                <a:latin typeface="+mj-lt"/>
                <a:ea typeface="黑体" pitchFamily="49" charset="-122"/>
                <a:cs typeface="Arial" pitchFamily="34" charset="0"/>
              </a:rPr>
              <a:t>过程指标的管理</a:t>
            </a:r>
            <a:r>
              <a:rPr lang="zh-CN" altLang="en-US" sz="1400" smtClean="0">
                <a:solidFill>
                  <a:srgbClr val="000000"/>
                </a:solidFill>
                <a:latin typeface="+mj-lt"/>
                <a:ea typeface="黑体" pitchFamily="49" charset="-122"/>
                <a:cs typeface="Arial" pitchFamily="34" charset="0"/>
              </a:rPr>
              <a:t>（如留资率，二次到店率等）</a:t>
            </a:r>
            <a:endParaRPr lang="en-US" altLang="zh-CN" sz="1400" smtClean="0">
              <a:solidFill>
                <a:srgbClr val="000000"/>
              </a:solidFill>
              <a:latin typeface="+mj-lt"/>
              <a:ea typeface="黑体" pitchFamily="49" charset="-122"/>
              <a:cs typeface="Arial" pitchFamily="34" charset="0"/>
            </a:endParaRPr>
          </a:p>
          <a:p>
            <a:pPr marL="485775" lvl="2" indent="-190500" algn="l">
              <a:spcBef>
                <a:spcPct val="0"/>
              </a:spcBef>
              <a:spcAft>
                <a:spcPts val="600"/>
              </a:spcAft>
              <a:buClr>
                <a:srgbClr val="F7B100"/>
              </a:buClr>
              <a:buSzTx/>
              <a:buFont typeface="Arial"/>
              <a:buChar char="–"/>
            </a:pPr>
            <a:r>
              <a:rPr lang="zh-CN" altLang="en-US" sz="1400" b="1" smtClean="0">
                <a:solidFill>
                  <a:srgbClr val="C41300"/>
                </a:solidFill>
                <a:latin typeface="+mj-lt"/>
                <a:ea typeface="黑体" pitchFamily="49" charset="-122"/>
                <a:cs typeface="Arial" pitchFamily="34" charset="0"/>
              </a:rPr>
              <a:t>销售人员激励</a:t>
            </a:r>
            <a:r>
              <a:rPr lang="zh-CN" altLang="en-US" sz="1400" smtClean="0">
                <a:solidFill>
                  <a:srgbClr val="000000"/>
                </a:solidFill>
                <a:latin typeface="+mj-lt"/>
                <a:ea typeface="黑体" pitchFamily="49" charset="-122"/>
                <a:cs typeface="Arial" pitchFamily="34" charset="0"/>
              </a:rPr>
              <a:t>未与各项漏斗指标紧密结合，且缺乏体现不同销售顾问差异化的设计</a:t>
            </a:r>
            <a:endParaRPr lang="en-US" altLang="zh-CN" sz="1400" smtClean="0">
              <a:solidFill>
                <a:srgbClr val="000000"/>
              </a:solidFill>
              <a:latin typeface="+mj-lt"/>
              <a:ea typeface="黑体" pitchFamily="49" charset="-122"/>
              <a:cs typeface="Arial" pitchFamily="34" charset="0"/>
            </a:endParaRPr>
          </a:p>
          <a:p>
            <a:pPr marL="485775" lvl="2" indent="-190500"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Arial" pitchFamily="34" charset="0"/>
              </a:rPr>
              <a:t>无针对</a:t>
            </a:r>
            <a:r>
              <a:rPr lang="zh-CN" altLang="en-US" sz="1400" b="1" smtClean="0">
                <a:solidFill>
                  <a:srgbClr val="C41300"/>
                </a:solidFill>
                <a:latin typeface="+mj-lt"/>
                <a:ea typeface="黑体" pitchFamily="49" charset="-122"/>
                <a:cs typeface="Arial" pitchFamily="34" charset="0"/>
              </a:rPr>
              <a:t>流失客户</a:t>
            </a:r>
            <a:r>
              <a:rPr lang="zh-CN" altLang="en-US" sz="1400" smtClean="0">
                <a:solidFill>
                  <a:srgbClr val="000000"/>
                </a:solidFill>
                <a:latin typeface="+mj-lt"/>
                <a:ea typeface="黑体" pitchFamily="49" charset="-122"/>
                <a:cs typeface="Arial" pitchFamily="34" charset="0"/>
              </a:rPr>
              <a:t>的分析</a:t>
            </a:r>
            <a:endParaRPr lang="en-US" sz="1400" smtClean="0">
              <a:solidFill>
                <a:srgbClr val="000000"/>
              </a:solidFill>
              <a:latin typeface="+mj-lt"/>
              <a:ea typeface="黑体" pitchFamily="49" charset="-122"/>
              <a:cs typeface="Arial" pitchFamily="34" charset="0"/>
            </a:endParaRPr>
          </a:p>
          <a:p>
            <a:pPr marL="258763" lvl="1" indent="-174625" algn="l">
              <a:spcBef>
                <a:spcPct val="0"/>
              </a:spcBef>
              <a:spcAft>
                <a:spcPts val="600"/>
              </a:spcAft>
              <a:buClr>
                <a:srgbClr val="F7B100"/>
              </a:buClr>
              <a:buSzTx/>
              <a:buFont typeface="Arial"/>
              <a:buChar char="•"/>
            </a:pPr>
            <a:r>
              <a:rPr lang="zh-CN" altLang="en-US" sz="1400" b="1" smtClean="0">
                <a:solidFill>
                  <a:srgbClr val="000000"/>
                </a:solidFill>
                <a:latin typeface="+mj-lt"/>
                <a:ea typeface="黑体" pitchFamily="49" charset="-122"/>
                <a:cs typeface="Arial" pitchFamily="34" charset="0"/>
              </a:rPr>
              <a:t>市场营销</a:t>
            </a:r>
            <a:endParaRPr lang="en-US" altLang="zh-CN" sz="1400" b="1" smtClean="0">
              <a:solidFill>
                <a:srgbClr val="000000"/>
              </a:solidFill>
              <a:latin typeface="+mj-lt"/>
              <a:ea typeface="黑体" pitchFamily="49" charset="-122"/>
              <a:cs typeface="Arial" pitchFamily="34" charset="0"/>
            </a:endParaRPr>
          </a:p>
          <a:p>
            <a:pPr marL="485775" lvl="2" indent="-190500"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Arial" pitchFamily="34" charset="0"/>
              </a:rPr>
              <a:t>市场营销团队</a:t>
            </a:r>
            <a:r>
              <a:rPr lang="zh-CN" altLang="en-US" sz="1400" b="1" smtClean="0">
                <a:solidFill>
                  <a:srgbClr val="C41300"/>
                </a:solidFill>
                <a:latin typeface="+mj-lt"/>
                <a:ea typeface="黑体" pitchFamily="49" charset="-122"/>
                <a:cs typeface="Arial" pitchFamily="34" charset="0"/>
              </a:rPr>
              <a:t>专业能力</a:t>
            </a:r>
            <a:r>
              <a:rPr lang="zh-CN" altLang="en-US" sz="1400" smtClean="0">
                <a:solidFill>
                  <a:srgbClr val="000000"/>
                </a:solidFill>
                <a:latin typeface="+mj-lt"/>
                <a:ea typeface="黑体" pitchFamily="49" charset="-122"/>
                <a:cs typeface="Arial" pitchFamily="34" charset="0"/>
              </a:rPr>
              <a:t>不足（分析策划能力）</a:t>
            </a:r>
            <a:endParaRPr lang="en-US" altLang="zh-CN" sz="1400" smtClean="0">
              <a:solidFill>
                <a:srgbClr val="000000"/>
              </a:solidFill>
              <a:latin typeface="+mj-lt"/>
              <a:ea typeface="黑体" pitchFamily="49" charset="-122"/>
              <a:cs typeface="Arial" pitchFamily="34" charset="0"/>
            </a:endParaRPr>
          </a:p>
          <a:p>
            <a:pPr marL="485775" lvl="2" indent="-190500"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Arial" pitchFamily="34" charset="0"/>
              </a:rPr>
              <a:t>没有体系化的年度</a:t>
            </a:r>
            <a:r>
              <a:rPr lang="zh-CN" altLang="en-US" sz="1400" b="1" smtClean="0">
                <a:solidFill>
                  <a:srgbClr val="C41300"/>
                </a:solidFill>
                <a:latin typeface="+mj-lt"/>
                <a:ea typeface="黑体" pitchFamily="49" charset="-122"/>
                <a:cs typeface="Arial" pitchFamily="34" charset="0"/>
              </a:rPr>
              <a:t>营销和预算计划</a:t>
            </a:r>
            <a:endParaRPr lang="en-US" altLang="zh-CN" sz="1400" b="1" smtClean="0">
              <a:solidFill>
                <a:srgbClr val="C41300"/>
              </a:solidFill>
              <a:latin typeface="+mj-lt"/>
              <a:ea typeface="黑体" pitchFamily="49" charset="-122"/>
              <a:cs typeface="Arial" pitchFamily="34" charset="0"/>
            </a:endParaRPr>
          </a:p>
          <a:p>
            <a:pPr marL="485775" lvl="2" indent="-190500" algn="l">
              <a:spcBef>
                <a:spcPct val="0"/>
              </a:spcBef>
              <a:spcAft>
                <a:spcPts val="600"/>
              </a:spcAft>
              <a:buClr>
                <a:srgbClr val="F7B100"/>
              </a:buClr>
              <a:buSzTx/>
              <a:buFont typeface="Arial"/>
              <a:buChar char="–"/>
            </a:pPr>
            <a:r>
              <a:rPr lang="zh-CN" altLang="en-US" sz="1400" smtClean="0">
                <a:latin typeface="+mj-lt"/>
                <a:ea typeface="黑体" pitchFamily="49" charset="-122"/>
                <a:cs typeface="Arial" pitchFamily="34" charset="0"/>
              </a:rPr>
              <a:t>专项市场活动缺乏有效</a:t>
            </a:r>
            <a:r>
              <a:rPr lang="zh-CN" altLang="en-US" sz="1400" b="1" smtClean="0">
                <a:solidFill>
                  <a:srgbClr val="C41300"/>
                </a:solidFill>
                <a:latin typeface="+mj-lt"/>
                <a:ea typeface="黑体" pitchFamily="49" charset="-122"/>
                <a:cs typeface="Arial" pitchFamily="34" charset="0"/>
              </a:rPr>
              <a:t>监督机制</a:t>
            </a:r>
            <a:endParaRPr lang="en-US" altLang="zh-CN" sz="1400" smtClean="0">
              <a:latin typeface="+mj-lt"/>
              <a:ea typeface="黑体" pitchFamily="49" charset="-122"/>
              <a:cs typeface="Arial" pitchFamily="34" charset="0"/>
            </a:endParaRPr>
          </a:p>
          <a:p>
            <a:pPr marL="258763" lvl="1" indent="-174625" algn="l">
              <a:spcBef>
                <a:spcPct val="0"/>
              </a:spcBef>
              <a:spcAft>
                <a:spcPts val="600"/>
              </a:spcAft>
              <a:buClr>
                <a:srgbClr val="F7B100"/>
              </a:buClr>
              <a:buSzTx/>
              <a:buFont typeface="Arial"/>
              <a:buChar char="•"/>
            </a:pPr>
            <a:r>
              <a:rPr lang="zh-CN" altLang="en-US" sz="1400" b="1" smtClean="0">
                <a:solidFill>
                  <a:srgbClr val="000000"/>
                </a:solidFill>
                <a:latin typeface="+mj-lt"/>
                <a:ea typeface="黑体" pitchFamily="49" charset="-122"/>
                <a:cs typeface="Arial" pitchFamily="34" charset="0"/>
              </a:rPr>
              <a:t>客户管理</a:t>
            </a:r>
            <a:endParaRPr lang="en-US" sz="1400" b="1" smtClean="0">
              <a:solidFill>
                <a:srgbClr val="000000"/>
              </a:solidFill>
              <a:latin typeface="+mj-lt"/>
              <a:ea typeface="黑体" pitchFamily="49" charset="-122"/>
              <a:cs typeface="Arial" pitchFamily="34" charset="0"/>
            </a:endParaRPr>
          </a:p>
          <a:p>
            <a:pPr marL="485775" lvl="2" indent="-190500"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Arial" pitchFamily="34" charset="0"/>
              </a:rPr>
              <a:t>客户信息未全部</a:t>
            </a:r>
            <a:r>
              <a:rPr lang="zh-CN" altLang="en-US" sz="1400" b="1" smtClean="0">
                <a:solidFill>
                  <a:srgbClr val="C41300"/>
                </a:solidFill>
                <a:latin typeface="+mj-lt"/>
                <a:ea typeface="黑体" pitchFamily="49" charset="-122"/>
                <a:cs typeface="Arial" pitchFamily="34" charset="0"/>
              </a:rPr>
              <a:t>使用系统记录</a:t>
            </a:r>
            <a:r>
              <a:rPr lang="zh-CN" altLang="en-US" sz="1400" smtClean="0">
                <a:solidFill>
                  <a:srgbClr val="000000"/>
                </a:solidFill>
                <a:latin typeface="+mj-lt"/>
                <a:ea typeface="黑体" pitchFamily="49" charset="-122"/>
                <a:cs typeface="Arial" pitchFamily="34" charset="0"/>
              </a:rPr>
              <a:t>，给客户信息质量和客户信息利用带来挑战</a:t>
            </a:r>
            <a:endParaRPr lang="en-US" sz="1400" smtClean="0">
              <a:solidFill>
                <a:srgbClr val="000000"/>
              </a:solidFill>
              <a:latin typeface="+mj-lt"/>
              <a:ea typeface="黑体" pitchFamily="49" charset="-122"/>
              <a:cs typeface="Arial" pitchFamily="34" charset="0"/>
            </a:endParaRPr>
          </a:p>
          <a:p>
            <a:pPr marL="485775" lvl="2" indent="-190500" algn="l">
              <a:spcBef>
                <a:spcPct val="0"/>
              </a:spcBef>
              <a:spcAft>
                <a:spcPts val="600"/>
              </a:spcAft>
              <a:buClr>
                <a:srgbClr val="F7B100"/>
              </a:buClr>
              <a:buSzTx/>
              <a:buFont typeface="Arial"/>
              <a:buChar char="–"/>
            </a:pPr>
            <a:r>
              <a:rPr lang="zh-CN" altLang="en-US" sz="1400" smtClean="0">
                <a:solidFill>
                  <a:srgbClr val="000000"/>
                </a:solidFill>
                <a:latin typeface="+mj-lt"/>
                <a:ea typeface="黑体" pitchFamily="49" charset="-122"/>
                <a:cs typeface="Arial" pitchFamily="34" charset="0"/>
              </a:rPr>
              <a:t>没有标准的</a:t>
            </a:r>
            <a:r>
              <a:rPr lang="zh-CN" altLang="en-US" sz="1400" b="1" smtClean="0">
                <a:solidFill>
                  <a:srgbClr val="C41300"/>
                </a:solidFill>
                <a:latin typeface="+mj-lt"/>
                <a:ea typeface="黑体" pitchFamily="49" charset="-122"/>
                <a:cs typeface="Arial" pitchFamily="34" charset="0"/>
              </a:rPr>
              <a:t>客户关怀</a:t>
            </a:r>
            <a:r>
              <a:rPr lang="zh-CN" altLang="en-US" sz="1400" smtClean="0">
                <a:solidFill>
                  <a:srgbClr val="000000"/>
                </a:solidFill>
                <a:latin typeface="+mj-lt"/>
                <a:ea typeface="黑体" pitchFamily="49" charset="-122"/>
                <a:cs typeface="Arial" pitchFamily="34" charset="0"/>
              </a:rPr>
              <a:t>和</a:t>
            </a:r>
            <a:r>
              <a:rPr lang="zh-CN" altLang="en-US" sz="1400" b="1" smtClean="0">
                <a:solidFill>
                  <a:srgbClr val="C41300"/>
                </a:solidFill>
                <a:latin typeface="+mj-lt"/>
                <a:ea typeface="黑体" pitchFamily="49" charset="-122"/>
                <a:cs typeface="Arial" pitchFamily="34" charset="0"/>
              </a:rPr>
              <a:t>客户投诉</a:t>
            </a:r>
            <a:r>
              <a:rPr lang="zh-CN" altLang="en-US" sz="1400" smtClean="0">
                <a:solidFill>
                  <a:srgbClr val="000000"/>
                </a:solidFill>
                <a:latin typeface="+mj-lt"/>
                <a:ea typeface="黑体" pitchFamily="49" charset="-122"/>
                <a:cs typeface="Arial" pitchFamily="34" charset="0"/>
              </a:rPr>
              <a:t>流程</a:t>
            </a:r>
            <a:r>
              <a:rPr lang="en-US" sz="1400" smtClean="0">
                <a:solidFill>
                  <a:srgbClr val="000000"/>
                </a:solidFill>
                <a:latin typeface="+mj-lt"/>
                <a:ea typeface="黑体" pitchFamily="49" charset="-122"/>
                <a:cs typeface="Arial" pitchFamily="34" charset="0"/>
              </a:rPr>
              <a:t> </a:t>
            </a:r>
          </a:p>
          <a:p>
            <a:pPr marL="485775" lvl="2" indent="-190500" algn="l">
              <a:spcBef>
                <a:spcPct val="0"/>
              </a:spcBef>
              <a:spcAft>
                <a:spcPct val="0"/>
              </a:spcAft>
              <a:buClr>
                <a:srgbClr val="F7B100"/>
              </a:buClr>
              <a:buSzTx/>
              <a:buFont typeface="Arial"/>
              <a:buChar char="–"/>
            </a:pPr>
            <a:r>
              <a:rPr lang="zh-CN" altLang="en-US" sz="1400" smtClean="0">
                <a:solidFill>
                  <a:srgbClr val="000000"/>
                </a:solidFill>
                <a:latin typeface="+mj-lt"/>
                <a:ea typeface="黑体" pitchFamily="49" charset="-122"/>
                <a:cs typeface="Arial" pitchFamily="34" charset="0"/>
              </a:rPr>
              <a:t>组织架构设计上无专属</a:t>
            </a:r>
            <a:r>
              <a:rPr lang="zh-CN" altLang="en-US" sz="1400" b="1" smtClean="0">
                <a:solidFill>
                  <a:srgbClr val="C41300"/>
                </a:solidFill>
                <a:latin typeface="+mj-lt"/>
                <a:ea typeface="黑体" pitchFamily="49" charset="-122"/>
                <a:cs typeface="Arial" pitchFamily="34" charset="0"/>
              </a:rPr>
              <a:t>客服经理</a:t>
            </a:r>
            <a:endParaRPr lang="en-US" sz="1400" b="1" smtClean="0">
              <a:solidFill>
                <a:srgbClr val="C41300"/>
              </a:solidFill>
              <a:latin typeface="+mj-lt"/>
              <a:ea typeface="黑体" pitchFamily="49" charset="-122"/>
              <a:cs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latin typeface="黑体" pitchFamily="49" charset="-122"/>
                <a:ea typeface="黑体" pitchFamily="49" charset="-122"/>
              </a:rPr>
              <a:t>销售漏斗管理存在的问题</a:t>
            </a:r>
            <a:endParaRPr lang="en-US"/>
          </a:p>
        </p:txBody>
      </p:sp>
      <p:sp>
        <p:nvSpPr>
          <p:cNvPr id="3" name="AutoShape 2"/>
          <p:cNvSpPr>
            <a:spLocks noChangeArrowheads="1"/>
          </p:cNvSpPr>
          <p:nvPr>
            <p:custDataLst>
              <p:tags r:id="rId2"/>
            </p:custDataLst>
          </p:nvPr>
        </p:nvSpPr>
        <p:spPr bwMode="gray">
          <a:xfrm>
            <a:off x="469900" y="1457325"/>
            <a:ext cx="1371600" cy="365760"/>
          </a:xfrm>
          <a:prstGeom prst="homePlate">
            <a:avLst>
              <a:gd name="adj" fmla="val 26617"/>
            </a:avLst>
          </a:prstGeom>
          <a:solidFill>
            <a:schemeClr val="tx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销售漏斗</a:t>
            </a:r>
            <a:endParaRPr lang="en-US" altLang="en-US" sz="1400" b="1">
              <a:solidFill>
                <a:srgbClr val="FFFFFF"/>
              </a:solidFill>
              <a:latin typeface="黑体" pitchFamily="49" charset="-122"/>
              <a:ea typeface="黑体" pitchFamily="49" charset="-122"/>
            </a:endParaRPr>
          </a:p>
        </p:txBody>
      </p:sp>
      <p:sp>
        <p:nvSpPr>
          <p:cNvPr id="4" name="AutoShape 3"/>
          <p:cNvSpPr>
            <a:spLocks noChangeArrowheads="1"/>
          </p:cNvSpPr>
          <p:nvPr>
            <p:custDataLst>
              <p:tags r:id="rId3"/>
            </p:custDataLst>
          </p:nvPr>
        </p:nvSpPr>
        <p:spPr bwMode="gray">
          <a:xfrm>
            <a:off x="1736725" y="1457325"/>
            <a:ext cx="1371600" cy="365760"/>
          </a:xfrm>
          <a:prstGeom prst="chevron">
            <a:avLst>
              <a:gd name="adj" fmla="val 2608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销售流程</a:t>
            </a:r>
            <a:endParaRPr lang="en-US" altLang="en-US" sz="1400" b="1">
              <a:solidFill>
                <a:srgbClr val="FFFFFF"/>
              </a:solidFill>
              <a:latin typeface="黑体" pitchFamily="49" charset="-122"/>
              <a:ea typeface="黑体" pitchFamily="49" charset="-122"/>
            </a:endParaRPr>
          </a:p>
        </p:txBody>
      </p:sp>
      <p:sp>
        <p:nvSpPr>
          <p:cNvPr id="5" name="AutoShape 4"/>
          <p:cNvSpPr>
            <a:spLocks noChangeArrowheads="1"/>
          </p:cNvSpPr>
          <p:nvPr>
            <p:custDataLst>
              <p:tags r:id="rId4"/>
            </p:custDataLst>
          </p:nvPr>
        </p:nvSpPr>
        <p:spPr bwMode="gray">
          <a:xfrm>
            <a:off x="3003550" y="1457325"/>
            <a:ext cx="1371600" cy="365760"/>
          </a:xfrm>
          <a:prstGeom prst="chevron">
            <a:avLst>
              <a:gd name="adj" fmla="val 26051"/>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市场营销</a:t>
            </a:r>
            <a:endParaRPr lang="en-US" sz="1400" b="1">
              <a:solidFill>
                <a:srgbClr val="FFFFFF"/>
              </a:solidFill>
              <a:latin typeface="黑体" pitchFamily="49" charset="-122"/>
              <a:ea typeface="黑体" pitchFamily="49" charset="-122"/>
            </a:endParaRPr>
          </a:p>
        </p:txBody>
      </p:sp>
      <p:sp>
        <p:nvSpPr>
          <p:cNvPr id="6" name="AutoShape 5"/>
          <p:cNvSpPr>
            <a:spLocks noChangeArrowheads="1"/>
          </p:cNvSpPr>
          <p:nvPr>
            <p:custDataLst>
              <p:tags r:id="rId5"/>
            </p:custDataLst>
          </p:nvPr>
        </p:nvSpPr>
        <p:spPr bwMode="gray">
          <a:xfrm>
            <a:off x="4270375" y="1457325"/>
            <a:ext cx="1371600" cy="365760"/>
          </a:xfrm>
          <a:prstGeom prst="chevron">
            <a:avLst>
              <a:gd name="adj" fmla="val 2608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增值服务</a:t>
            </a:r>
            <a:endParaRPr lang="en-US" sz="1400" b="1">
              <a:solidFill>
                <a:srgbClr val="FFFFFF"/>
              </a:solidFill>
              <a:latin typeface="黑体" pitchFamily="49" charset="-122"/>
              <a:ea typeface="黑体" pitchFamily="49" charset="-122"/>
            </a:endParaRPr>
          </a:p>
        </p:txBody>
      </p:sp>
      <p:sp>
        <p:nvSpPr>
          <p:cNvPr id="7" name="AutoShape 6"/>
          <p:cNvSpPr>
            <a:spLocks noChangeArrowheads="1"/>
          </p:cNvSpPr>
          <p:nvPr>
            <p:custDataLst>
              <p:tags r:id="rId6"/>
            </p:custDataLst>
          </p:nvPr>
        </p:nvSpPr>
        <p:spPr bwMode="gray">
          <a:xfrm>
            <a:off x="5537200" y="1457325"/>
            <a:ext cx="1371600" cy="365760"/>
          </a:xfrm>
          <a:prstGeom prst="chevron">
            <a:avLst>
              <a:gd name="adj" fmla="val 26122"/>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客户关系管理</a:t>
            </a:r>
            <a:endParaRPr lang="en-US" sz="1400" b="1">
              <a:solidFill>
                <a:srgbClr val="FFFFFF"/>
              </a:solidFill>
              <a:latin typeface="黑体" pitchFamily="49" charset="-122"/>
              <a:ea typeface="黑体" pitchFamily="49" charset="-122"/>
            </a:endParaRPr>
          </a:p>
        </p:txBody>
      </p:sp>
      <p:sp>
        <p:nvSpPr>
          <p:cNvPr id="8" name="AutoShape 7"/>
          <p:cNvSpPr>
            <a:spLocks noChangeArrowheads="1"/>
          </p:cNvSpPr>
          <p:nvPr>
            <p:custDataLst>
              <p:tags r:id="rId7"/>
            </p:custDataLst>
          </p:nvPr>
        </p:nvSpPr>
        <p:spPr bwMode="gray">
          <a:xfrm>
            <a:off x="6804025" y="1457325"/>
            <a:ext cx="1371600" cy="365760"/>
          </a:xfrm>
          <a:prstGeom prst="chevron">
            <a:avLst>
              <a:gd name="adj" fmla="val 2608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大客户</a:t>
            </a:r>
            <a:endParaRPr lang="en-US" sz="1400" b="1">
              <a:solidFill>
                <a:srgbClr val="FFFFFF"/>
              </a:solidFill>
              <a:latin typeface="黑体" pitchFamily="49" charset="-122"/>
              <a:ea typeface="黑体" pitchFamily="49" charset="-122"/>
            </a:endParaRPr>
          </a:p>
        </p:txBody>
      </p:sp>
      <p:sp>
        <p:nvSpPr>
          <p:cNvPr id="9" name="AutoShape 8"/>
          <p:cNvSpPr>
            <a:spLocks noChangeArrowheads="1"/>
          </p:cNvSpPr>
          <p:nvPr>
            <p:custDataLst>
              <p:tags r:id="rId8"/>
            </p:custDataLst>
          </p:nvPr>
        </p:nvSpPr>
        <p:spPr bwMode="gray">
          <a:xfrm>
            <a:off x="8070850" y="1457325"/>
            <a:ext cx="1371600" cy="365760"/>
          </a:xfrm>
          <a:prstGeom prst="chevron">
            <a:avLst>
              <a:gd name="adj" fmla="val 26122"/>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人员管理</a:t>
            </a:r>
            <a:endParaRPr lang="en-US" sz="1400" b="1">
              <a:solidFill>
                <a:srgbClr val="FFFFFF"/>
              </a:solidFill>
              <a:latin typeface="黑体" pitchFamily="49" charset="-122"/>
              <a:ea typeface="黑体" pitchFamily="49" charset="-122"/>
            </a:endParaRPr>
          </a:p>
        </p:txBody>
      </p:sp>
      <p:sp>
        <p:nvSpPr>
          <p:cNvPr id="10" name="Rectangle 2"/>
          <p:cNvSpPr>
            <a:spLocks noChangeArrowheads="1"/>
          </p:cNvSpPr>
          <p:nvPr/>
        </p:nvSpPr>
        <p:spPr bwMode="gray">
          <a:xfrm>
            <a:off x="471488" y="1955800"/>
            <a:ext cx="2377440"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子维度评估</a:t>
            </a:r>
            <a:endParaRPr lang="en-US" altLang="ko-KR" sz="1600" b="1">
              <a:latin typeface="黑体" pitchFamily="49" charset="-122"/>
              <a:ea typeface="黑体" pitchFamily="49" charset="-122"/>
              <a:cs typeface="Arial"/>
            </a:endParaRPr>
          </a:p>
        </p:txBody>
      </p:sp>
      <p:sp>
        <p:nvSpPr>
          <p:cNvPr id="15" name="Rectangle 14"/>
          <p:cNvSpPr/>
          <p:nvPr/>
        </p:nvSpPr>
        <p:spPr bwMode="auto">
          <a:xfrm>
            <a:off x="482600" y="2582863"/>
            <a:ext cx="731520" cy="73152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ea typeface="黑体" pitchFamily="49" charset="-122"/>
                <a:cs typeface="Arial"/>
              </a:rPr>
              <a:t>线索</a:t>
            </a:r>
            <a:endParaRPr lang="en-US" altLang="zh-CN" sz="1200" smtClean="0">
              <a:latin typeface="+mj-lt"/>
              <a:ea typeface="黑体" pitchFamily="49" charset="-122"/>
              <a:cs typeface="Arial"/>
            </a:endParaRPr>
          </a:p>
          <a:p>
            <a:r>
              <a:rPr lang="zh-CN" altLang="en-US" sz="1200" smtClean="0">
                <a:latin typeface="+mj-lt"/>
                <a:ea typeface="黑体" pitchFamily="49" charset="-122"/>
                <a:cs typeface="Arial"/>
              </a:rPr>
              <a:t>跟进</a:t>
            </a:r>
            <a:endParaRPr kumimoji="0" lang="en-US" sz="1200" i="0" u="none" strike="noStrike" cap="none" normalizeH="0" baseline="0" smtClean="0">
              <a:ln>
                <a:noFill/>
              </a:ln>
              <a:solidFill>
                <a:schemeClr val="tx1"/>
              </a:solidFill>
              <a:effectLst/>
              <a:latin typeface="+mj-lt"/>
              <a:ea typeface="黑体" pitchFamily="49" charset="-122"/>
              <a:cs typeface="Arial"/>
            </a:endParaRPr>
          </a:p>
        </p:txBody>
      </p:sp>
      <p:sp>
        <p:nvSpPr>
          <p:cNvPr id="16" name="Rectangle 15"/>
          <p:cNvSpPr/>
          <p:nvPr/>
        </p:nvSpPr>
        <p:spPr bwMode="auto">
          <a:xfrm>
            <a:off x="482600" y="3562562"/>
            <a:ext cx="731520" cy="73152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ea typeface="黑体" pitchFamily="49" charset="-122"/>
                <a:cs typeface="Arial"/>
              </a:rPr>
              <a:t>销售</a:t>
            </a:r>
            <a:endParaRPr lang="en-US" altLang="zh-CN" sz="1200" smtClean="0">
              <a:latin typeface="+mj-lt"/>
              <a:ea typeface="黑体" pitchFamily="49" charset="-122"/>
              <a:cs typeface="Arial"/>
            </a:endParaRPr>
          </a:p>
          <a:p>
            <a:r>
              <a:rPr lang="zh-CN" altLang="en-US" sz="1200" smtClean="0">
                <a:latin typeface="+mj-lt"/>
                <a:ea typeface="黑体" pitchFamily="49" charset="-122"/>
                <a:cs typeface="Arial"/>
              </a:rPr>
              <a:t>转换</a:t>
            </a:r>
            <a:endParaRPr kumimoji="0" lang="en-US" sz="1200" i="0" u="none" strike="noStrike" cap="none" normalizeH="0" baseline="0" smtClean="0">
              <a:ln>
                <a:noFill/>
              </a:ln>
              <a:solidFill>
                <a:schemeClr val="tx1"/>
              </a:solidFill>
              <a:effectLst/>
              <a:latin typeface="+mj-lt"/>
              <a:ea typeface="黑体" pitchFamily="49" charset="-122"/>
              <a:cs typeface="Arial"/>
            </a:endParaRPr>
          </a:p>
        </p:txBody>
      </p:sp>
      <p:sp>
        <p:nvSpPr>
          <p:cNvPr id="17" name="Rectangle 16"/>
          <p:cNvSpPr/>
          <p:nvPr/>
        </p:nvSpPr>
        <p:spPr bwMode="auto">
          <a:xfrm>
            <a:off x="482600" y="4567661"/>
            <a:ext cx="731520" cy="73152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ea typeface="黑体" pitchFamily="49" charset="-122"/>
                <a:cs typeface="Arial"/>
              </a:rPr>
              <a:t>目标</a:t>
            </a:r>
            <a:endParaRPr lang="en-US" altLang="zh-CN" sz="1200" smtClean="0">
              <a:latin typeface="+mj-lt"/>
              <a:ea typeface="黑体" pitchFamily="49" charset="-122"/>
              <a:cs typeface="Arial"/>
            </a:endParaRPr>
          </a:p>
          <a:p>
            <a:r>
              <a:rPr lang="zh-CN" altLang="en-US" sz="1200" smtClean="0">
                <a:latin typeface="+mj-lt"/>
                <a:ea typeface="黑体" pitchFamily="49" charset="-122"/>
                <a:cs typeface="Arial"/>
              </a:rPr>
              <a:t>达成</a:t>
            </a:r>
            <a:endParaRPr kumimoji="0" lang="en-US" sz="1200" i="0" u="none" strike="noStrike" cap="none" normalizeH="0" baseline="0" smtClean="0">
              <a:ln>
                <a:noFill/>
              </a:ln>
              <a:solidFill>
                <a:schemeClr val="tx1"/>
              </a:solidFill>
              <a:effectLst/>
              <a:latin typeface="+mj-lt"/>
              <a:ea typeface="黑体" pitchFamily="49" charset="-122"/>
              <a:cs typeface="Arial"/>
            </a:endParaRPr>
          </a:p>
        </p:txBody>
      </p:sp>
      <p:sp>
        <p:nvSpPr>
          <p:cNvPr id="18" name="Rectangle 17"/>
          <p:cNvSpPr/>
          <p:nvPr/>
        </p:nvSpPr>
        <p:spPr bwMode="auto">
          <a:xfrm>
            <a:off x="482600" y="5572760"/>
            <a:ext cx="731520" cy="73152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ea typeface="黑体" pitchFamily="49" charset="-122"/>
                <a:cs typeface="Arial"/>
              </a:rPr>
              <a:t>客户</a:t>
            </a:r>
            <a:endParaRPr lang="en-US" altLang="zh-CN" sz="1200" smtClean="0">
              <a:latin typeface="+mj-lt"/>
              <a:ea typeface="黑体" pitchFamily="49" charset="-122"/>
              <a:cs typeface="Arial"/>
            </a:endParaRPr>
          </a:p>
          <a:p>
            <a:r>
              <a:rPr lang="zh-CN" altLang="en-US" sz="1200" smtClean="0">
                <a:latin typeface="+mj-lt"/>
                <a:ea typeface="黑体" pitchFamily="49" charset="-122"/>
                <a:cs typeface="Arial"/>
              </a:rPr>
              <a:t>流失</a:t>
            </a:r>
            <a:endParaRPr kumimoji="0" lang="en-US" sz="1200" i="0" u="none" strike="noStrike" cap="none" normalizeH="0" baseline="0" smtClean="0">
              <a:ln>
                <a:noFill/>
              </a:ln>
              <a:solidFill>
                <a:schemeClr val="tx1"/>
              </a:solidFill>
              <a:effectLst/>
              <a:latin typeface="+mj-lt"/>
              <a:ea typeface="黑体" pitchFamily="49" charset="-122"/>
              <a:cs typeface="Arial"/>
            </a:endParaRPr>
          </a:p>
        </p:txBody>
      </p:sp>
      <p:pic>
        <p:nvPicPr>
          <p:cNvPr id="1463298" name="Picture 2"/>
          <p:cNvPicPr>
            <a:picLocks noChangeAspect="1" noChangeArrowheads="1"/>
          </p:cNvPicPr>
          <p:nvPr/>
        </p:nvPicPr>
        <p:blipFill>
          <a:blip r:embed="rId9"/>
          <a:stretch>
            <a:fillRect/>
          </a:stretch>
        </p:blipFill>
        <p:spPr bwMode="auto">
          <a:xfrm rot="5400000" flipV="1">
            <a:off x="1937893" y="2138490"/>
            <a:ext cx="284734" cy="1630680"/>
          </a:xfrm>
          <a:prstGeom prst="rect">
            <a:avLst/>
          </a:prstGeom>
          <a:noFill/>
          <a:ln w="9525">
            <a:noFill/>
            <a:miter lim="800000"/>
          </a:ln>
        </p:spPr>
      </p:pic>
      <p:pic>
        <p:nvPicPr>
          <p:cNvPr id="30" name="Picture 2"/>
          <p:cNvPicPr>
            <a:picLocks noChangeAspect="1" noChangeArrowheads="1"/>
          </p:cNvPicPr>
          <p:nvPr/>
        </p:nvPicPr>
        <p:blipFill>
          <a:blip r:embed="rId9"/>
          <a:stretch>
            <a:fillRect/>
          </a:stretch>
        </p:blipFill>
        <p:spPr bwMode="auto">
          <a:xfrm rot="5400000" flipV="1">
            <a:off x="1937893" y="3090990"/>
            <a:ext cx="284734" cy="1630680"/>
          </a:xfrm>
          <a:prstGeom prst="rect">
            <a:avLst/>
          </a:prstGeom>
          <a:noFill/>
          <a:ln w="9525">
            <a:noFill/>
            <a:miter lim="800000"/>
          </a:ln>
        </p:spPr>
      </p:pic>
      <p:pic>
        <p:nvPicPr>
          <p:cNvPr id="31" name="Picture 2"/>
          <p:cNvPicPr>
            <a:picLocks noChangeAspect="1" noChangeArrowheads="1"/>
          </p:cNvPicPr>
          <p:nvPr/>
        </p:nvPicPr>
        <p:blipFill>
          <a:blip r:embed="rId9"/>
          <a:stretch>
            <a:fillRect/>
          </a:stretch>
        </p:blipFill>
        <p:spPr bwMode="auto">
          <a:xfrm rot="5400000" flipV="1">
            <a:off x="1937893" y="4145090"/>
            <a:ext cx="284734" cy="1630680"/>
          </a:xfrm>
          <a:prstGeom prst="rect">
            <a:avLst/>
          </a:prstGeom>
          <a:noFill/>
          <a:ln w="9525">
            <a:noFill/>
            <a:miter lim="800000"/>
          </a:ln>
        </p:spPr>
      </p:pic>
      <p:pic>
        <p:nvPicPr>
          <p:cNvPr id="32" name="Picture 2"/>
          <p:cNvPicPr>
            <a:picLocks noChangeAspect="1" noChangeArrowheads="1"/>
          </p:cNvPicPr>
          <p:nvPr/>
        </p:nvPicPr>
        <p:blipFill>
          <a:blip r:embed="rId9"/>
          <a:stretch>
            <a:fillRect/>
          </a:stretch>
        </p:blipFill>
        <p:spPr bwMode="auto">
          <a:xfrm rot="5400000" flipV="1">
            <a:off x="1937893" y="5084890"/>
            <a:ext cx="284734" cy="1630680"/>
          </a:xfrm>
          <a:prstGeom prst="rect">
            <a:avLst/>
          </a:prstGeom>
          <a:noFill/>
          <a:ln w="9525">
            <a:noFill/>
            <a:miter lim="800000"/>
          </a:ln>
        </p:spPr>
      </p:pic>
      <p:sp>
        <p:nvSpPr>
          <p:cNvPr id="33" name="Isosceles Triangle 32"/>
          <p:cNvSpPr/>
          <p:nvPr/>
        </p:nvSpPr>
        <p:spPr bwMode="auto">
          <a:xfrm rot="10800000">
            <a:off x="1484816" y="26187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mj-lt"/>
              <a:ea typeface="黑体" pitchFamily="49" charset="-122"/>
              <a:cs typeface="Arial"/>
            </a:endParaRPr>
          </a:p>
        </p:txBody>
      </p:sp>
      <p:sp>
        <p:nvSpPr>
          <p:cNvPr id="38" name="Isosceles Triangle 37"/>
          <p:cNvSpPr/>
          <p:nvPr/>
        </p:nvSpPr>
        <p:spPr bwMode="auto">
          <a:xfrm rot="10800000">
            <a:off x="1693450" y="35966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mj-lt"/>
              <a:ea typeface="黑体" pitchFamily="49" charset="-122"/>
              <a:cs typeface="Arial"/>
            </a:endParaRPr>
          </a:p>
        </p:txBody>
      </p:sp>
      <p:sp>
        <p:nvSpPr>
          <p:cNvPr id="39" name="Isosceles Triangle 38"/>
          <p:cNvSpPr/>
          <p:nvPr/>
        </p:nvSpPr>
        <p:spPr bwMode="auto">
          <a:xfrm rot="10800000">
            <a:off x="1484816" y="46507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mj-lt"/>
              <a:ea typeface="黑体" pitchFamily="49" charset="-122"/>
              <a:cs typeface="Arial"/>
            </a:endParaRPr>
          </a:p>
        </p:txBody>
      </p:sp>
      <p:sp>
        <p:nvSpPr>
          <p:cNvPr id="40" name="Isosceles Triangle 39"/>
          <p:cNvSpPr/>
          <p:nvPr/>
        </p:nvSpPr>
        <p:spPr bwMode="auto">
          <a:xfrm rot="10800000">
            <a:off x="2199654" y="55651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mj-lt"/>
              <a:ea typeface="黑体" pitchFamily="49" charset="-122"/>
              <a:cs typeface="Arial"/>
            </a:endParaRPr>
          </a:p>
        </p:txBody>
      </p:sp>
      <p:cxnSp>
        <p:nvCxnSpPr>
          <p:cNvPr id="44" name="Straight Connector 43"/>
          <p:cNvCxnSpPr/>
          <p:nvPr/>
        </p:nvCxnSpPr>
        <p:spPr bwMode="auto">
          <a:xfrm flipV="1">
            <a:off x="533400" y="33778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cxnSp>
        <p:nvCxnSpPr>
          <p:cNvPr id="47" name="Straight Connector 46"/>
          <p:cNvCxnSpPr/>
          <p:nvPr/>
        </p:nvCxnSpPr>
        <p:spPr bwMode="auto">
          <a:xfrm flipV="1">
            <a:off x="533400" y="45081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cxnSp>
        <p:nvCxnSpPr>
          <p:cNvPr id="48" name="Straight Connector 47"/>
          <p:cNvCxnSpPr/>
          <p:nvPr/>
        </p:nvCxnSpPr>
        <p:spPr bwMode="auto">
          <a:xfrm flipV="1">
            <a:off x="533400" y="54733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sp>
        <p:nvSpPr>
          <p:cNvPr id="49" name="Rectangle 48"/>
          <p:cNvSpPr/>
          <p:nvPr/>
        </p:nvSpPr>
        <p:spPr>
          <a:xfrm>
            <a:off x="3001739" y="2523282"/>
            <a:ext cx="4114800" cy="723275"/>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200" smtClean="0">
                <a:latin typeface="黑体" pitchFamily="49" charset="-122"/>
                <a:ea typeface="黑体" pitchFamily="49" charset="-122"/>
                <a:cs typeface="Arial"/>
              </a:rPr>
              <a:t>目前的销售线索的跟进率没有达到</a:t>
            </a:r>
            <a:r>
              <a:rPr lang="en-US" altLang="zh-CN" sz="1200" smtClean="0">
                <a:latin typeface="黑体" pitchFamily="49" charset="-122"/>
                <a:ea typeface="黑体" pitchFamily="49" charset="-122"/>
                <a:cs typeface="Arial"/>
              </a:rPr>
              <a:t>100%</a:t>
            </a:r>
          </a:p>
          <a:p>
            <a:pPr marL="258763" lvl="1" indent="-174625" algn="l">
              <a:spcBef>
                <a:spcPct val="0"/>
              </a:spcBef>
              <a:spcAft>
                <a:spcPts val="600"/>
              </a:spcAft>
              <a:buClr>
                <a:srgbClr val="F7B100"/>
              </a:buClr>
              <a:buSzTx/>
              <a:buFont typeface="Arial"/>
              <a:buChar char="•"/>
            </a:pPr>
            <a:r>
              <a:rPr lang="zh-CN" altLang="en-US" sz="1200" smtClean="0">
                <a:latin typeface="黑体" pitchFamily="49" charset="-122"/>
                <a:ea typeface="黑体" pitchFamily="49" charset="-122"/>
                <a:cs typeface="Arial"/>
              </a:rPr>
              <a:t>对于销售线索的跟进虽然有相应的考评和奖惩体系，但是没有通过很好的监控措施保证跟进质量</a:t>
            </a:r>
            <a:endParaRPr lang="en-US" altLang="zh-CN" sz="1200" smtClean="0">
              <a:latin typeface="黑体" pitchFamily="49" charset="-122"/>
              <a:ea typeface="黑体" pitchFamily="49" charset="-122"/>
              <a:cs typeface="Arial"/>
            </a:endParaRPr>
          </a:p>
        </p:txBody>
      </p:sp>
      <p:sp>
        <p:nvSpPr>
          <p:cNvPr id="50" name="Rectangle 49"/>
          <p:cNvSpPr/>
          <p:nvPr/>
        </p:nvSpPr>
        <p:spPr>
          <a:xfrm>
            <a:off x="3001738" y="3449638"/>
            <a:ext cx="4114800" cy="984885"/>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200" smtClean="0">
                <a:solidFill>
                  <a:srgbClr val="000000"/>
                </a:solidFill>
                <a:latin typeface="Arial"/>
                <a:ea typeface="黑体" pitchFamily="49" charset="-122"/>
                <a:cs typeface="Arial"/>
              </a:rPr>
              <a:t>没有专属的展厅接待统计进店客户的信息</a:t>
            </a:r>
            <a:endParaRPr lang="en-US" altLang="zh-CN" sz="1200" smtClean="0">
              <a:solidFill>
                <a:srgbClr val="000000"/>
              </a:solidFill>
              <a:latin typeface="Arial"/>
              <a:ea typeface="黑体" pitchFamily="49" charset="-122"/>
              <a:cs typeface="Arial"/>
            </a:endParaRPr>
          </a:p>
          <a:p>
            <a:pPr marL="258763" lvl="1" indent="-174625" algn="l">
              <a:spcBef>
                <a:spcPct val="0"/>
              </a:spcBef>
              <a:spcAft>
                <a:spcPts val="600"/>
              </a:spcAft>
              <a:buClr>
                <a:srgbClr val="F7B100"/>
              </a:buClr>
              <a:buSzTx/>
              <a:buFont typeface="Arial"/>
              <a:buChar char="•"/>
            </a:pPr>
            <a:r>
              <a:rPr lang="zh-CN" altLang="en-US" sz="1200" smtClean="0">
                <a:solidFill>
                  <a:srgbClr val="000000"/>
                </a:solidFill>
                <a:latin typeface="Arial"/>
                <a:ea typeface="黑体" pitchFamily="49" charset="-122"/>
                <a:cs typeface="Arial"/>
              </a:rPr>
              <a:t>展厅主管对于各项指标不清，且一周只检查一次</a:t>
            </a:r>
            <a:endParaRPr lang="en-US" altLang="zh-CN" sz="1200" smtClean="0">
              <a:solidFill>
                <a:srgbClr val="000000"/>
              </a:solidFill>
              <a:latin typeface="Arial"/>
              <a:ea typeface="黑体" pitchFamily="49" charset="-122"/>
              <a:cs typeface="Arial"/>
            </a:endParaRPr>
          </a:p>
          <a:p>
            <a:pPr marL="258763" lvl="1" indent="-174625" algn="l">
              <a:spcBef>
                <a:spcPct val="0"/>
              </a:spcBef>
              <a:spcAft>
                <a:spcPts val="600"/>
              </a:spcAft>
              <a:buClr>
                <a:srgbClr val="F7B100"/>
              </a:buClr>
              <a:buSzTx/>
              <a:buFont typeface="Arial"/>
              <a:buChar char="•"/>
            </a:pPr>
            <a:r>
              <a:rPr lang="zh-CN" altLang="en-US" sz="1200" smtClean="0">
                <a:latin typeface="Arial"/>
                <a:ea typeface="黑体" pitchFamily="49" charset="-122"/>
                <a:cs typeface="Arial"/>
              </a:rPr>
              <a:t>主要的绩效政策以最低指标作为标准（如展厅留资数）， 且</a:t>
            </a:r>
            <a:r>
              <a:rPr lang="zh-CN" altLang="en-US" sz="1200" smtClean="0">
                <a:solidFill>
                  <a:srgbClr val="000000"/>
                </a:solidFill>
                <a:latin typeface="Arial"/>
                <a:ea typeface="黑体" pitchFamily="49" charset="-122"/>
                <a:cs typeface="Arial"/>
              </a:rPr>
              <a:t>绩效政策整体架构中没有将过程指标作为考核内容</a:t>
            </a:r>
            <a:endParaRPr lang="en-US" altLang="zh-CN" sz="1200" smtClean="0">
              <a:solidFill>
                <a:srgbClr val="000000"/>
              </a:solidFill>
              <a:latin typeface="Arial"/>
              <a:ea typeface="黑体" pitchFamily="49" charset="-122"/>
              <a:cs typeface="Arial"/>
            </a:endParaRPr>
          </a:p>
        </p:txBody>
      </p:sp>
      <p:sp>
        <p:nvSpPr>
          <p:cNvPr id="51" name="Rectangle 50"/>
          <p:cNvSpPr/>
          <p:nvPr/>
        </p:nvSpPr>
        <p:spPr>
          <a:xfrm>
            <a:off x="3001739" y="4645819"/>
            <a:ext cx="4114800" cy="723275"/>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200" smtClean="0">
                <a:solidFill>
                  <a:srgbClr val="000000"/>
                </a:solidFill>
                <a:latin typeface="Arial"/>
                <a:ea typeface="黑体" pitchFamily="49" charset="-122"/>
                <a:cs typeface="Arial"/>
              </a:rPr>
              <a:t>既有的销售目标制定没有明确的参考依据</a:t>
            </a:r>
            <a:endParaRPr lang="en-US" altLang="zh-CN" sz="1200" smtClean="0">
              <a:solidFill>
                <a:srgbClr val="000000"/>
              </a:solidFill>
              <a:latin typeface="Arial"/>
              <a:ea typeface="黑体" pitchFamily="49" charset="-122"/>
              <a:cs typeface="Arial"/>
            </a:endParaRPr>
          </a:p>
          <a:p>
            <a:pPr marL="258763" lvl="1" indent="-174625" algn="l">
              <a:spcBef>
                <a:spcPct val="0"/>
              </a:spcBef>
              <a:spcAft>
                <a:spcPts val="600"/>
              </a:spcAft>
              <a:buClr>
                <a:srgbClr val="F7B100"/>
              </a:buClr>
              <a:buSzTx/>
              <a:buFont typeface="Arial"/>
              <a:buChar char="•"/>
            </a:pPr>
            <a:r>
              <a:rPr lang="zh-CN" altLang="en-US" sz="1200" smtClean="0">
                <a:solidFill>
                  <a:srgbClr val="000000"/>
                </a:solidFill>
                <a:latin typeface="Arial"/>
                <a:ea typeface="黑体" pitchFamily="49" charset="-122"/>
                <a:cs typeface="Arial"/>
              </a:rPr>
              <a:t>对于每个销售顾问制定的月度销售目标没有充分考虑销售顾问的能力，更多采取的是“大锅饭”的管理模式</a:t>
            </a:r>
            <a:endParaRPr lang="en-US" sz="1200" smtClean="0">
              <a:solidFill>
                <a:srgbClr val="000000"/>
              </a:solidFill>
              <a:latin typeface="黑体" pitchFamily="49" charset="-122"/>
              <a:ea typeface="黑体" pitchFamily="49" charset="-122"/>
              <a:cs typeface="Arial"/>
            </a:endParaRPr>
          </a:p>
        </p:txBody>
      </p:sp>
      <p:sp>
        <p:nvSpPr>
          <p:cNvPr id="52" name="Rectangle 51"/>
          <p:cNvSpPr/>
          <p:nvPr/>
        </p:nvSpPr>
        <p:spPr>
          <a:xfrm>
            <a:off x="3016250" y="5562600"/>
            <a:ext cx="4114800" cy="646331"/>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Arial"/>
                <a:ea typeface="黑体" pitchFamily="49" charset="-122"/>
                <a:cs typeface="Arial"/>
              </a:rPr>
              <a:t>后台方面，由于销售顾问无专属座机和电话补助，无法很好的激励和便利销售顾问的电话回访，特别是针对流失客户的战败分析方面，存在明显缺失</a:t>
            </a:r>
            <a:endParaRPr lang="en-US" altLang="zh-CN" sz="1200">
              <a:solidFill>
                <a:srgbClr val="000000"/>
              </a:solidFill>
              <a:latin typeface="Arial"/>
              <a:ea typeface="黑体" pitchFamily="49" charset="-122"/>
              <a:cs typeface="Arial"/>
            </a:endParaRPr>
          </a:p>
        </p:txBody>
      </p:sp>
      <p:sp>
        <p:nvSpPr>
          <p:cNvPr id="53" name="Rectangle 52"/>
          <p:cNvSpPr/>
          <p:nvPr/>
        </p:nvSpPr>
        <p:spPr>
          <a:xfrm>
            <a:off x="7229799" y="2512608"/>
            <a:ext cx="2194560" cy="731520"/>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优化销售线索跟进机（重点优化线索回访领域）</a:t>
            </a:r>
            <a:endParaRPr lang="en-US" altLang="zh-CN" sz="1200" smtClean="0">
              <a:solidFill>
                <a:srgbClr val="000000"/>
              </a:solidFill>
              <a:latin typeface="黑体" pitchFamily="49" charset="-122"/>
              <a:ea typeface="黑体" pitchFamily="49" charset="-122"/>
            </a:endParaRPr>
          </a:p>
        </p:txBody>
      </p:sp>
      <p:pic>
        <p:nvPicPr>
          <p:cNvPr id="58" name="Picture 2"/>
          <p:cNvPicPr>
            <a:picLocks noChangeAspect="1" noChangeArrowheads="1"/>
          </p:cNvPicPr>
          <p:nvPr/>
        </p:nvPicPr>
        <p:blipFill>
          <a:blip r:embed="rId9"/>
          <a:stretch>
            <a:fillRect/>
          </a:stretch>
        </p:blipFill>
        <p:spPr bwMode="auto">
          <a:xfrm rot="5400000" flipH="1" flipV="1">
            <a:off x="8772965" y="172280"/>
            <a:ext cx="182880" cy="1047360"/>
          </a:xfrm>
          <a:prstGeom prst="rect">
            <a:avLst/>
          </a:prstGeom>
          <a:noFill/>
          <a:ln w="9525">
            <a:noFill/>
            <a:miter lim="800000"/>
          </a:ln>
        </p:spPr>
      </p:pic>
      <p:sp>
        <p:nvSpPr>
          <p:cNvPr id="59" name="Rectangle 58"/>
          <p:cNvSpPr/>
          <p:nvPr/>
        </p:nvSpPr>
        <p:spPr>
          <a:xfrm>
            <a:off x="8973980" y="777230"/>
            <a:ext cx="492443"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较好</a:t>
            </a:r>
            <a:endParaRPr lang="en-US" sz="1200">
              <a:latin typeface="黑体" pitchFamily="49" charset="-122"/>
              <a:ea typeface="黑体" pitchFamily="49" charset="-122"/>
            </a:endParaRPr>
          </a:p>
        </p:txBody>
      </p:sp>
      <p:sp>
        <p:nvSpPr>
          <p:cNvPr id="60" name="Rectangle 59"/>
          <p:cNvSpPr/>
          <p:nvPr/>
        </p:nvSpPr>
        <p:spPr>
          <a:xfrm>
            <a:off x="8275480" y="777230"/>
            <a:ext cx="492443"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较差</a:t>
            </a:r>
            <a:endParaRPr lang="en-US" sz="1200">
              <a:latin typeface="黑体" pitchFamily="49" charset="-122"/>
              <a:ea typeface="黑体" pitchFamily="49" charset="-122"/>
            </a:endParaRPr>
          </a:p>
        </p:txBody>
      </p:sp>
      <p:sp>
        <p:nvSpPr>
          <p:cNvPr id="61" name="Rectangle 60"/>
          <p:cNvSpPr/>
          <p:nvPr/>
        </p:nvSpPr>
        <p:spPr>
          <a:xfrm>
            <a:off x="8439092" y="269230"/>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latin typeface="黑体" pitchFamily="49" charset="-122"/>
                <a:ea typeface="黑体" pitchFamily="49" charset="-122"/>
              </a:rPr>
              <a:t>能力评估</a:t>
            </a:r>
            <a:endParaRPr lang="en-US" sz="1200" b="1">
              <a:latin typeface="黑体" pitchFamily="49" charset="-122"/>
              <a:ea typeface="黑体" pitchFamily="49" charset="-122"/>
            </a:endParaRPr>
          </a:p>
        </p:txBody>
      </p:sp>
      <p:sp>
        <p:nvSpPr>
          <p:cNvPr id="62" name="Rectangle 61"/>
          <p:cNvSpPr/>
          <p:nvPr/>
        </p:nvSpPr>
        <p:spPr bwMode="auto">
          <a:xfrm>
            <a:off x="8134350" y="201613"/>
            <a:ext cx="1463040" cy="914400"/>
          </a:xfrm>
          <a:prstGeom prst="rect">
            <a:avLst/>
          </a:prstGeom>
          <a:noFill/>
          <a:ln w="9525" cap="flat" cmpd="sng" algn="ctr">
            <a:solidFill>
              <a:srgbClr val="4D4D4D"/>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41" name="Rectangle 52"/>
          <p:cNvSpPr/>
          <p:nvPr/>
        </p:nvSpPr>
        <p:spPr>
          <a:xfrm>
            <a:off x="7229799" y="3583940"/>
            <a:ext cx="2194560" cy="731520"/>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latin typeface="黑体" pitchFamily="49" charset="-122"/>
                <a:ea typeface="黑体" pitchFamily="49" charset="-122"/>
              </a:rPr>
              <a:t>搭建销售漏斗监控体系（重点聚焦对于销售顾问过程指标的管控）</a:t>
            </a:r>
            <a:endParaRPr lang="en-US" altLang="zh-CN" sz="1200" smtClean="0">
              <a:latin typeface="黑体" pitchFamily="49" charset="-122"/>
              <a:ea typeface="黑体" pitchFamily="49" charset="-122"/>
            </a:endParaRPr>
          </a:p>
        </p:txBody>
      </p:sp>
      <p:sp>
        <p:nvSpPr>
          <p:cNvPr id="42" name="Rectangle 52"/>
          <p:cNvSpPr/>
          <p:nvPr/>
        </p:nvSpPr>
        <p:spPr>
          <a:xfrm>
            <a:off x="7229799" y="4631593"/>
            <a:ext cx="2194560" cy="731520"/>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建立销售目标赢取计划（重点提升销售顾问目标制定过程）</a:t>
            </a:r>
            <a:endParaRPr lang="en-US" altLang="zh-CN" sz="1200" smtClean="0">
              <a:solidFill>
                <a:srgbClr val="000000"/>
              </a:solidFill>
              <a:latin typeface="黑体" pitchFamily="49" charset="-122"/>
              <a:ea typeface="黑体" pitchFamily="49" charset="-122"/>
            </a:endParaRPr>
          </a:p>
        </p:txBody>
      </p:sp>
      <p:sp>
        <p:nvSpPr>
          <p:cNvPr id="43" name="Rectangle 4"/>
          <p:cNvSpPr>
            <a:spLocks noChangeArrowheads="1"/>
          </p:cNvSpPr>
          <p:nvPr/>
        </p:nvSpPr>
        <p:spPr bwMode="gray">
          <a:xfrm>
            <a:off x="3105150" y="1955800"/>
            <a:ext cx="3657600"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主要问题</a:t>
            </a:r>
            <a:endParaRPr lang="en-US" altLang="ko-KR" sz="1600" b="1">
              <a:latin typeface="黑体" pitchFamily="49" charset="-122"/>
              <a:ea typeface="黑体" pitchFamily="49" charset="-122"/>
              <a:cs typeface="Arial"/>
            </a:endParaRPr>
          </a:p>
        </p:txBody>
      </p:sp>
      <p:sp>
        <p:nvSpPr>
          <p:cNvPr id="45" name="Rectangle 6"/>
          <p:cNvSpPr>
            <a:spLocks noChangeArrowheads="1"/>
          </p:cNvSpPr>
          <p:nvPr/>
        </p:nvSpPr>
        <p:spPr bwMode="gray">
          <a:xfrm>
            <a:off x="7018338" y="1955800"/>
            <a:ext cx="2377440"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改进方向</a:t>
            </a:r>
            <a:endParaRPr lang="en-US" altLang="ko-KR" sz="1600" b="1">
              <a:latin typeface="黑体" pitchFamily="49" charset="-122"/>
              <a:ea typeface="黑体" pitchFamily="49" charset="-122"/>
              <a:cs typeface="Arial"/>
            </a:endParaRPr>
          </a:p>
        </p:txBody>
      </p:sp>
      <p:sp>
        <p:nvSpPr>
          <p:cNvPr id="46" name="Rectangle 45"/>
          <p:cNvSpPr/>
          <p:nvPr/>
        </p:nvSpPr>
        <p:spPr>
          <a:xfrm>
            <a:off x="1727755" y="2829497"/>
            <a:ext cx="723276"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ea typeface="黑体" pitchFamily="49" charset="-122"/>
              </a:rPr>
              <a:t>（</a:t>
            </a:r>
            <a:r>
              <a:rPr lang="en-US" altLang="zh-CN" sz="1200" smtClean="0">
                <a:latin typeface="+mj-lt"/>
                <a:ea typeface="黑体" pitchFamily="49" charset="-122"/>
              </a:rPr>
              <a:t>1/5</a:t>
            </a:r>
            <a:r>
              <a:rPr lang="zh-CN" altLang="en-US" sz="1200" smtClean="0">
                <a:latin typeface="+mj-lt"/>
                <a:ea typeface="黑体" pitchFamily="49" charset="-122"/>
              </a:rPr>
              <a:t>）</a:t>
            </a:r>
            <a:endParaRPr lang="en-US" sz="1200">
              <a:latin typeface="+mj-lt"/>
              <a:ea typeface="黑体" pitchFamily="49" charset="-122"/>
            </a:endParaRPr>
          </a:p>
        </p:txBody>
      </p:sp>
      <p:sp>
        <p:nvSpPr>
          <p:cNvPr id="54" name="Rectangle 53"/>
          <p:cNvSpPr/>
          <p:nvPr/>
        </p:nvSpPr>
        <p:spPr>
          <a:xfrm>
            <a:off x="1715054" y="3779064"/>
            <a:ext cx="723276"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ea typeface="黑体" pitchFamily="49" charset="-122"/>
              </a:rPr>
              <a:t>（</a:t>
            </a:r>
            <a:r>
              <a:rPr lang="en-US" altLang="zh-CN" sz="1200" smtClean="0">
                <a:latin typeface="+mj-lt"/>
                <a:ea typeface="黑体" pitchFamily="49" charset="-122"/>
              </a:rPr>
              <a:t>2/7</a:t>
            </a:r>
            <a:r>
              <a:rPr lang="zh-CN" altLang="en-US" sz="1200" smtClean="0">
                <a:latin typeface="+mj-lt"/>
                <a:ea typeface="黑体" pitchFamily="49" charset="-122"/>
              </a:rPr>
              <a:t>）</a:t>
            </a:r>
            <a:endParaRPr lang="en-US" sz="1200">
              <a:latin typeface="+mj-lt"/>
              <a:ea typeface="黑体" pitchFamily="49" charset="-122"/>
            </a:endParaRPr>
          </a:p>
        </p:txBody>
      </p:sp>
      <p:sp>
        <p:nvSpPr>
          <p:cNvPr id="55" name="Rectangle 54"/>
          <p:cNvSpPr/>
          <p:nvPr/>
        </p:nvSpPr>
        <p:spPr>
          <a:xfrm>
            <a:off x="1715054" y="4834793"/>
            <a:ext cx="723276"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ea typeface="黑体" pitchFamily="49" charset="-122"/>
              </a:rPr>
              <a:t>（</a:t>
            </a:r>
            <a:r>
              <a:rPr lang="en-US" altLang="zh-CN" sz="1200" smtClean="0">
                <a:latin typeface="+mj-lt"/>
                <a:ea typeface="黑体" pitchFamily="49" charset="-122"/>
              </a:rPr>
              <a:t>1/4</a:t>
            </a:r>
            <a:r>
              <a:rPr lang="zh-CN" altLang="en-US" sz="1200" smtClean="0">
                <a:latin typeface="+mj-lt"/>
                <a:ea typeface="黑体" pitchFamily="49" charset="-122"/>
              </a:rPr>
              <a:t>）</a:t>
            </a:r>
            <a:endParaRPr lang="en-US" sz="1200">
              <a:latin typeface="+mj-lt"/>
              <a:ea typeface="黑体" pitchFamily="49" charset="-122"/>
            </a:endParaRPr>
          </a:p>
        </p:txBody>
      </p:sp>
      <p:sp>
        <p:nvSpPr>
          <p:cNvPr id="56" name="Rectangle 55"/>
          <p:cNvSpPr/>
          <p:nvPr/>
        </p:nvSpPr>
        <p:spPr>
          <a:xfrm>
            <a:off x="1715055" y="5773281"/>
            <a:ext cx="723276"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ea typeface="黑体" pitchFamily="49" charset="-122"/>
              </a:rPr>
              <a:t>（</a:t>
            </a:r>
            <a:r>
              <a:rPr lang="en-US" altLang="zh-CN" sz="1200" smtClean="0">
                <a:latin typeface="+mj-lt"/>
                <a:ea typeface="黑体" pitchFamily="49" charset="-122"/>
              </a:rPr>
              <a:t>3/5</a:t>
            </a:r>
            <a:r>
              <a:rPr lang="zh-CN" altLang="en-US" sz="1200" smtClean="0">
                <a:latin typeface="+mj-lt"/>
                <a:ea typeface="黑体" pitchFamily="49" charset="-122"/>
              </a:rPr>
              <a:t>）</a:t>
            </a:r>
            <a:endParaRPr lang="en-US" sz="1200">
              <a:latin typeface="+mj-lt"/>
              <a:ea typeface="黑体" pitchFamily="49"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38" name="Object 137"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48"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137" name="Rectangle 136" hidden="1"/>
          <p:cNvSpPr/>
          <p:nvPr>
            <p:custDataLst>
              <p:tags r:id="rId4"/>
            </p:custDataLst>
          </p:nvPr>
        </p:nvSpPr>
        <p:spPr bwMode="gray">
          <a:xfrm>
            <a:off x="0" y="0"/>
            <a:ext cx="158750" cy="15875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0" tIns="0" rIns="0" bIns="0" numCol="1" spcCol="0" rtlCol="0" anchor="ctr" anchorCtr="0" compatLnSpc="1">
            <a:prstTxWarp prst="textNoShape">
              <a:avLst/>
            </a:prstTxWarp>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kumimoji="0" lang="en-US" sz="1000" u="none" strike="noStrike" cap="none" normalizeH="0" smtClean="0">
              <a:ln>
                <a:noFill/>
              </a:ln>
              <a:solidFill>
                <a:schemeClr val="tx1"/>
              </a:solidFill>
              <a:effectLst/>
              <a:latin typeface="Arial"/>
              <a:ea typeface="黑体"/>
              <a:cs typeface="Arial"/>
              <a:sym typeface="Arial"/>
            </a:endParaRPr>
          </a:p>
        </p:txBody>
      </p:sp>
      <p:sp>
        <p:nvSpPr>
          <p:cNvPr id="2" name="Title 1"/>
          <p:cNvSpPr>
            <a:spLocks noGrp="1"/>
          </p:cNvSpPr>
          <p:nvPr>
            <p:ph type="title"/>
          </p:nvPr>
        </p:nvSpPr>
        <p:spPr/>
        <p:txBody>
          <a:bodyPr/>
          <a:lstStyle/>
          <a:p>
            <a:r>
              <a:rPr lang="zh-CN" altLang="en-US" smtClean="0">
                <a:solidFill>
                  <a:srgbClr val="000000"/>
                </a:solidFill>
                <a:latin typeface="黑体" pitchFamily="49" charset="-122"/>
                <a:ea typeface="黑体" pitchFamily="49" charset="-122"/>
              </a:rPr>
              <a:t>经销商关键绩效指标</a:t>
            </a:r>
            <a:br>
              <a:rPr lang="en-US" altLang="zh-CN" smtClean="0">
                <a:solidFill>
                  <a:srgbClr val="000000"/>
                </a:solidFill>
                <a:latin typeface="黑体" pitchFamily="49" charset="-122"/>
                <a:ea typeface="黑体" pitchFamily="49" charset="-122"/>
              </a:rPr>
            </a:br>
            <a:r>
              <a:rPr lang="en-US" altLang="zh-CN" sz="1600" b="0" smtClean="0">
                <a:solidFill>
                  <a:srgbClr val="000000"/>
                </a:solidFill>
                <a:latin typeface="黑体" pitchFamily="49" charset="-122"/>
                <a:ea typeface="黑体" pitchFamily="49" charset="-122"/>
              </a:rPr>
              <a:t>- </a:t>
            </a:r>
            <a:r>
              <a:rPr lang="zh-CN" altLang="en-US" sz="1600" b="0" smtClean="0">
                <a:solidFill>
                  <a:srgbClr val="000000"/>
                </a:solidFill>
                <a:latin typeface="黑体" pitchFamily="49" charset="-122"/>
                <a:ea typeface="黑体" pitchFamily="49" charset="-122"/>
              </a:rPr>
              <a:t>销售漏斗相关的</a:t>
            </a:r>
            <a:r>
              <a:rPr lang="en-US" altLang="zh-CN" sz="1600" b="0" smtClean="0">
                <a:solidFill>
                  <a:srgbClr val="000000"/>
                </a:solidFill>
                <a:latin typeface="黑体" pitchFamily="49" charset="-122"/>
                <a:ea typeface="黑体" pitchFamily="49" charset="-122"/>
              </a:rPr>
              <a:t>KPI</a:t>
            </a:r>
            <a:endParaRPr lang="en-US"/>
          </a:p>
        </p:txBody>
      </p:sp>
      <p:cxnSp>
        <p:nvCxnSpPr>
          <p:cNvPr id="3" name="AutoShape 138"/>
          <p:cNvCxnSpPr>
            <a:cxnSpLocks noChangeShapeType="1"/>
          </p:cNvCxnSpPr>
          <p:nvPr/>
        </p:nvCxnSpPr>
        <p:spPr bwMode="gray">
          <a:xfrm flipH="1">
            <a:off x="2608262" y="3430587"/>
            <a:ext cx="0" cy="457200"/>
          </a:xfrm>
          <a:prstGeom prst="straightConnector1">
            <a:avLst/>
          </a:prstGeom>
          <a:noFill/>
          <a:ln w="9525">
            <a:solidFill>
              <a:schemeClr val="bg2"/>
            </a:solidFill>
            <a:round/>
            <a:tailEnd type="stealth" w="med" len="med"/>
          </a:ln>
        </p:spPr>
      </p:cxnSp>
      <p:cxnSp>
        <p:nvCxnSpPr>
          <p:cNvPr id="4" name="AutoShape 138"/>
          <p:cNvCxnSpPr>
            <a:cxnSpLocks noChangeShapeType="1"/>
          </p:cNvCxnSpPr>
          <p:nvPr/>
        </p:nvCxnSpPr>
        <p:spPr bwMode="gray">
          <a:xfrm flipH="1">
            <a:off x="3090862" y="3430587"/>
            <a:ext cx="0" cy="457200"/>
          </a:xfrm>
          <a:prstGeom prst="straightConnector1">
            <a:avLst/>
          </a:prstGeom>
          <a:noFill/>
          <a:ln w="9525">
            <a:solidFill>
              <a:schemeClr val="bg2"/>
            </a:solidFill>
            <a:round/>
            <a:tailEnd type="stealth" w="med" len="med"/>
          </a:ln>
        </p:spPr>
      </p:cxnSp>
      <p:cxnSp>
        <p:nvCxnSpPr>
          <p:cNvPr id="5" name="AutoShape 138"/>
          <p:cNvCxnSpPr>
            <a:cxnSpLocks noChangeShapeType="1"/>
          </p:cNvCxnSpPr>
          <p:nvPr/>
        </p:nvCxnSpPr>
        <p:spPr bwMode="gray">
          <a:xfrm flipH="1">
            <a:off x="3586162" y="3430587"/>
            <a:ext cx="0" cy="457200"/>
          </a:xfrm>
          <a:prstGeom prst="straightConnector1">
            <a:avLst/>
          </a:prstGeom>
          <a:noFill/>
          <a:ln w="9525">
            <a:solidFill>
              <a:schemeClr val="bg2"/>
            </a:solidFill>
            <a:round/>
            <a:tailEnd type="stealth" w="med" len="med"/>
          </a:ln>
        </p:spPr>
      </p:cxnSp>
      <p:cxnSp>
        <p:nvCxnSpPr>
          <p:cNvPr id="6" name="AutoShape 138"/>
          <p:cNvCxnSpPr>
            <a:cxnSpLocks noChangeShapeType="1"/>
          </p:cNvCxnSpPr>
          <p:nvPr/>
        </p:nvCxnSpPr>
        <p:spPr bwMode="gray">
          <a:xfrm flipH="1">
            <a:off x="4056062" y="3430587"/>
            <a:ext cx="0" cy="457200"/>
          </a:xfrm>
          <a:prstGeom prst="straightConnector1">
            <a:avLst/>
          </a:prstGeom>
          <a:noFill/>
          <a:ln w="9525">
            <a:solidFill>
              <a:schemeClr val="bg2"/>
            </a:solidFill>
            <a:round/>
            <a:tailEnd type="stealth" w="med" len="med"/>
          </a:ln>
        </p:spPr>
      </p:cxnSp>
      <p:cxnSp>
        <p:nvCxnSpPr>
          <p:cNvPr id="7" name="AutoShape 138"/>
          <p:cNvCxnSpPr>
            <a:cxnSpLocks noChangeShapeType="1"/>
          </p:cNvCxnSpPr>
          <p:nvPr/>
        </p:nvCxnSpPr>
        <p:spPr bwMode="gray">
          <a:xfrm flipH="1">
            <a:off x="4551362" y="3430587"/>
            <a:ext cx="0" cy="457200"/>
          </a:xfrm>
          <a:prstGeom prst="straightConnector1">
            <a:avLst/>
          </a:prstGeom>
          <a:noFill/>
          <a:ln w="9525">
            <a:solidFill>
              <a:schemeClr val="bg2"/>
            </a:solidFill>
            <a:round/>
            <a:tailEnd type="stealth" w="med" len="med"/>
          </a:ln>
        </p:spPr>
      </p:cxnSp>
      <p:cxnSp>
        <p:nvCxnSpPr>
          <p:cNvPr id="8" name="AutoShape 138"/>
          <p:cNvCxnSpPr>
            <a:cxnSpLocks noChangeShapeType="1"/>
          </p:cNvCxnSpPr>
          <p:nvPr/>
        </p:nvCxnSpPr>
        <p:spPr bwMode="gray">
          <a:xfrm flipH="1">
            <a:off x="5033962" y="3430587"/>
            <a:ext cx="0" cy="457200"/>
          </a:xfrm>
          <a:prstGeom prst="straightConnector1">
            <a:avLst/>
          </a:prstGeom>
          <a:noFill/>
          <a:ln w="9525">
            <a:solidFill>
              <a:schemeClr val="bg2"/>
            </a:solidFill>
            <a:round/>
            <a:tailEnd type="stealth" w="med" len="med"/>
          </a:ln>
        </p:spPr>
      </p:cxnSp>
      <p:cxnSp>
        <p:nvCxnSpPr>
          <p:cNvPr id="9" name="AutoShape 138"/>
          <p:cNvCxnSpPr>
            <a:cxnSpLocks noChangeShapeType="1"/>
          </p:cNvCxnSpPr>
          <p:nvPr/>
        </p:nvCxnSpPr>
        <p:spPr bwMode="gray">
          <a:xfrm flipH="1">
            <a:off x="5510212" y="3430587"/>
            <a:ext cx="0" cy="457200"/>
          </a:xfrm>
          <a:prstGeom prst="straightConnector1">
            <a:avLst/>
          </a:prstGeom>
          <a:noFill/>
          <a:ln w="9525">
            <a:solidFill>
              <a:schemeClr val="bg2"/>
            </a:solidFill>
            <a:round/>
            <a:tailEnd type="stealth" w="med" len="med"/>
          </a:ln>
        </p:spPr>
      </p:cxnSp>
      <p:cxnSp>
        <p:nvCxnSpPr>
          <p:cNvPr id="10" name="AutoShape 138"/>
          <p:cNvCxnSpPr>
            <a:cxnSpLocks noChangeShapeType="1"/>
          </p:cNvCxnSpPr>
          <p:nvPr/>
        </p:nvCxnSpPr>
        <p:spPr bwMode="gray">
          <a:xfrm flipH="1">
            <a:off x="5992812" y="3430587"/>
            <a:ext cx="0" cy="457200"/>
          </a:xfrm>
          <a:prstGeom prst="straightConnector1">
            <a:avLst/>
          </a:prstGeom>
          <a:noFill/>
          <a:ln w="9525">
            <a:solidFill>
              <a:schemeClr val="bg2"/>
            </a:solidFill>
            <a:round/>
            <a:tailEnd type="stealth" w="med" len="med"/>
          </a:ln>
        </p:spPr>
      </p:cxnSp>
      <p:cxnSp>
        <p:nvCxnSpPr>
          <p:cNvPr id="11" name="AutoShape 138"/>
          <p:cNvCxnSpPr>
            <a:cxnSpLocks noChangeShapeType="1"/>
          </p:cNvCxnSpPr>
          <p:nvPr/>
        </p:nvCxnSpPr>
        <p:spPr bwMode="gray">
          <a:xfrm flipH="1">
            <a:off x="6454775" y="3430587"/>
            <a:ext cx="0" cy="457200"/>
          </a:xfrm>
          <a:prstGeom prst="straightConnector1">
            <a:avLst/>
          </a:prstGeom>
          <a:noFill/>
          <a:ln w="9525">
            <a:solidFill>
              <a:schemeClr val="bg2"/>
            </a:solidFill>
            <a:round/>
            <a:tailEnd type="stealth" w="med" len="med"/>
          </a:ln>
        </p:spPr>
      </p:cxnSp>
      <p:cxnSp>
        <p:nvCxnSpPr>
          <p:cNvPr id="12" name="AutoShape 138"/>
          <p:cNvCxnSpPr>
            <a:cxnSpLocks noChangeShapeType="1"/>
          </p:cNvCxnSpPr>
          <p:nvPr/>
        </p:nvCxnSpPr>
        <p:spPr bwMode="gray">
          <a:xfrm flipH="1">
            <a:off x="6948487" y="3430587"/>
            <a:ext cx="0" cy="457200"/>
          </a:xfrm>
          <a:prstGeom prst="straightConnector1">
            <a:avLst/>
          </a:prstGeom>
          <a:noFill/>
          <a:ln w="9525">
            <a:solidFill>
              <a:schemeClr val="bg2"/>
            </a:solidFill>
            <a:round/>
            <a:tailEnd type="stealth" w="med" len="med"/>
          </a:ln>
        </p:spPr>
      </p:cxnSp>
      <p:cxnSp>
        <p:nvCxnSpPr>
          <p:cNvPr id="13" name="AutoShape 138"/>
          <p:cNvCxnSpPr>
            <a:cxnSpLocks noChangeShapeType="1"/>
          </p:cNvCxnSpPr>
          <p:nvPr/>
        </p:nvCxnSpPr>
        <p:spPr bwMode="gray">
          <a:xfrm flipH="1">
            <a:off x="7408862" y="3430587"/>
            <a:ext cx="0" cy="457200"/>
          </a:xfrm>
          <a:prstGeom prst="straightConnector1">
            <a:avLst/>
          </a:prstGeom>
          <a:noFill/>
          <a:ln w="9525">
            <a:solidFill>
              <a:schemeClr val="bg2"/>
            </a:solidFill>
            <a:round/>
            <a:tailEnd type="stealth" w="med" len="med"/>
          </a:ln>
        </p:spPr>
      </p:cxnSp>
      <p:cxnSp>
        <p:nvCxnSpPr>
          <p:cNvPr id="14" name="AutoShape 138"/>
          <p:cNvCxnSpPr>
            <a:cxnSpLocks noChangeShapeType="1"/>
          </p:cNvCxnSpPr>
          <p:nvPr/>
        </p:nvCxnSpPr>
        <p:spPr bwMode="gray">
          <a:xfrm flipH="1">
            <a:off x="7880350" y="3430587"/>
            <a:ext cx="0" cy="457200"/>
          </a:xfrm>
          <a:prstGeom prst="straightConnector1">
            <a:avLst/>
          </a:prstGeom>
          <a:noFill/>
          <a:ln w="9525">
            <a:solidFill>
              <a:schemeClr val="bg2"/>
            </a:solidFill>
            <a:round/>
            <a:tailEnd type="stealth" w="med" len="med"/>
          </a:ln>
        </p:spPr>
      </p:cxnSp>
      <p:graphicFrame>
        <p:nvGraphicFramePr>
          <p:cNvPr id="15" name="Object 14"/>
          <p:cNvGraphicFramePr>
            <a:graphicFrameLocks noChangeAspect="1"/>
          </p:cNvGraphicFramePr>
          <p:nvPr/>
        </p:nvGraphicFramePr>
        <p:xfrm>
          <a:off x="2209800" y="3467100"/>
          <a:ext cx="6458065" cy="962043"/>
        </p:xfrm>
        <a:graphic>
          <a:graphicData uri="http://schemas.openxmlformats.org/presentationml/2006/ole">
            <mc:AlternateContent>
              <mc:Choice xmlns:v="urn:schemas-microsoft-com:vml" Requires="v">
                <p:oleObj spid="_x0000_s1049" name="Chart" r:id="rId5" imgW="6458065" imgH="962043" progId="MSGraph.Chart.8">
                  <p:embed/>
                </p:oleObj>
              </mc:Choice>
              <mc:Fallback>
                <p:oleObj name="Chart" r:id="rId5" imgW="6458065" imgH="962043" progId="MSGraph.Chart.8">
                  <p:embed/>
                  <p:pic>
                    <p:nvPicPr>
                      <p:cNvPr id="0" name="OLE substitute image"/>
                      <p:cNvPicPr/>
                      <p:nvPr/>
                    </p:nvPicPr>
                    <p:blipFill>
                      <a:blip r:embed="rId6"/>
                      <a:stretch>
                        <a:fillRect/>
                      </a:stretch>
                    </p:blipFill>
                    <p:spPr>
                      <a:xfrm>
                        <a:off x="2209800" y="3467100"/>
                        <a:ext cx="6458065" cy="962043"/>
                      </a:xfrm>
                      <a:prstGeom prst="rect">
                        <a:avLst/>
                      </a:prstGeom>
                      <a:noFill/>
                    </p:spPr>
                  </p:pic>
                </p:oleObj>
              </mc:Fallback>
            </mc:AlternateContent>
          </a:graphicData>
        </a:graphic>
      </p:graphicFrame>
      <p:sp useBgFill="1">
        <p:nvSpPr>
          <p:cNvPr id="19" name="Text Placeholder 11"/>
          <p:cNvSpPr>
            <a:spLocks noGrp="1"/>
          </p:cNvSpPr>
          <p:nvPr>
            <p:custDataLst>
              <p:tags r:id="rId7"/>
            </p:custDataLst>
          </p:nvPr>
        </p:nvSpPr>
        <p:spPr bwMode="gray">
          <a:xfrm>
            <a:off x="2951162" y="4214812"/>
            <a:ext cx="260350" cy="152400"/>
          </a:xfrm>
          <a:prstGeom prst="rect">
            <a:avLst/>
          </a:prstGeom>
          <a:ln w="9525" algn="ctr">
            <a:noFill/>
            <a:miter lim="800000"/>
          </a:ln>
          <a:effectLst/>
        </p:spPr>
        <p:txBody>
          <a:bodyPr vert="horz" wrap="none" lIns="25400" tIns="0" rIns="2540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buClr>
                <a:srgbClr val="F7B100"/>
              </a:buClr>
            </a:pPr>
            <a:fld id="{9EAC8558-1C5E-4066-BFA8-570B76C1A382}" type="datetime'1''''''''''1''''''''''3'''''">
              <a:rPr lang="en-US" sz="1000" b="0" smtClean="0">
                <a:solidFill>
                  <a:srgbClr val="000000"/>
                </a:solidFill>
                <a:ea typeface="黑体"/>
              </a:rPr>
              <a:pPr algn="ctr">
                <a:spcBef>
                  <a:spcPct val="0"/>
                </a:spcBef>
                <a:buClr>
                  <a:srgbClr val="F7B100"/>
                </a:buClr>
              </a:pPr>
              <a:t>113</a:t>
            </a:fld>
            <a:endParaRPr lang="en-US" sz="1000" b="0">
              <a:solidFill>
                <a:srgbClr val="000000"/>
              </a:solidFill>
              <a:ea typeface="黑体"/>
              <a:sym typeface="Arial"/>
            </a:endParaRPr>
          </a:p>
        </p:txBody>
      </p:sp>
      <p:sp>
        <p:nvSpPr>
          <p:cNvPr id="16" name="Text Placeholder 14"/>
          <p:cNvSpPr>
            <a:spLocks noGrp="1"/>
          </p:cNvSpPr>
          <p:nvPr>
            <p:custDataLst>
              <p:tags r:id="rId8"/>
            </p:custDataLst>
          </p:nvPr>
        </p:nvSpPr>
        <p:spPr bwMode="gray">
          <a:xfrm>
            <a:off x="7723187" y="4200525"/>
            <a:ext cx="260350" cy="152400"/>
          </a:xfrm>
          <a:prstGeom prst="rect">
            <a:avLst/>
          </a:prstGeom>
          <a:solidFill>
            <a:srgbClr val="E2E2E2"/>
          </a:solidFill>
          <a:ln w="9525" algn="ctr">
            <a:noFill/>
            <a:miter lim="800000"/>
          </a:ln>
          <a:effectLst/>
        </p:spPr>
        <p:txBody>
          <a:bodyPr vert="horz" wrap="none" lIns="25400" tIns="0" rIns="2540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buClr>
                <a:srgbClr val="F7B100"/>
              </a:buClr>
            </a:pPr>
            <a:fld id="{5BADD325-50DE-4250-BF3F-2BC3877D8F54}" type="datetime'''''''''''''''''''''''1''''''''''''4''''''''''''8'''''''">
              <a:rPr lang="en-US" sz="1000" b="0" smtClean="0">
                <a:solidFill>
                  <a:srgbClr val="000000"/>
                </a:solidFill>
                <a:ea typeface="黑体"/>
              </a:rPr>
              <a:pPr algn="ctr">
                <a:spcBef>
                  <a:spcPct val="0"/>
                </a:spcBef>
                <a:buClr>
                  <a:srgbClr val="F7B100"/>
                </a:buClr>
              </a:pPr>
              <a:t>148</a:t>
            </a:fld>
            <a:endParaRPr lang="en-US" sz="1000" b="0">
              <a:solidFill>
                <a:srgbClr val="000000"/>
              </a:solidFill>
              <a:ea typeface="黑体"/>
              <a:sym typeface="Arial"/>
            </a:endParaRPr>
          </a:p>
        </p:txBody>
      </p:sp>
      <p:sp>
        <p:nvSpPr>
          <p:cNvPr id="17" name="Text Placeholder 13"/>
          <p:cNvSpPr>
            <a:spLocks noGrp="1"/>
          </p:cNvSpPr>
          <p:nvPr>
            <p:custDataLst>
              <p:tags r:id="rId9"/>
            </p:custDataLst>
          </p:nvPr>
        </p:nvSpPr>
        <p:spPr bwMode="gray">
          <a:xfrm>
            <a:off x="7246937" y="4205287"/>
            <a:ext cx="260350" cy="152400"/>
          </a:xfrm>
          <a:prstGeom prst="rect">
            <a:avLst/>
          </a:prstGeom>
          <a:solidFill>
            <a:srgbClr val="E2E2E2"/>
          </a:solidFill>
          <a:ln w="9525" algn="ctr">
            <a:noFill/>
            <a:miter lim="800000"/>
          </a:ln>
          <a:effectLst/>
        </p:spPr>
        <p:txBody>
          <a:bodyPr vert="horz" wrap="none" lIns="25400" tIns="0" rIns="2540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buClr>
                <a:srgbClr val="F7B100"/>
              </a:buClr>
            </a:pPr>
            <a:fld id="{A9794FE0-D348-41A9-B944-BA3541F1F9D0}" type="datetime'1''''''''''''''''''''''''''''''''''''''''3''7'''''''''''''">
              <a:rPr lang="en-US" sz="1000" b="0" smtClean="0">
                <a:solidFill>
                  <a:srgbClr val="000000"/>
                </a:solidFill>
                <a:ea typeface="黑体"/>
              </a:rPr>
              <a:pPr algn="ctr">
                <a:spcBef>
                  <a:spcPct val="0"/>
                </a:spcBef>
                <a:buClr>
                  <a:srgbClr val="F7B100"/>
                </a:buClr>
              </a:pPr>
              <a:t>137</a:t>
            </a:fld>
            <a:endParaRPr lang="en-US" sz="1000" b="0">
              <a:solidFill>
                <a:srgbClr val="000000"/>
              </a:solidFill>
              <a:ea typeface="黑体"/>
              <a:sym typeface="Arial"/>
            </a:endParaRPr>
          </a:p>
        </p:txBody>
      </p:sp>
      <p:sp>
        <p:nvSpPr>
          <p:cNvPr id="18" name="Text Placeholder 12"/>
          <p:cNvSpPr>
            <a:spLocks noGrp="1"/>
          </p:cNvSpPr>
          <p:nvPr>
            <p:custDataLst>
              <p:tags r:id="rId10"/>
            </p:custDataLst>
          </p:nvPr>
        </p:nvSpPr>
        <p:spPr bwMode="gray">
          <a:xfrm>
            <a:off x="6770687" y="4205287"/>
            <a:ext cx="260350" cy="152400"/>
          </a:xfrm>
          <a:prstGeom prst="rect">
            <a:avLst/>
          </a:prstGeom>
          <a:solidFill>
            <a:srgbClr val="E2E2E2"/>
          </a:solidFill>
          <a:ln w="9525" algn="ctr">
            <a:noFill/>
            <a:miter lim="800000"/>
          </a:ln>
          <a:effectLst/>
        </p:spPr>
        <p:txBody>
          <a:bodyPr vert="horz" wrap="none" lIns="25400" tIns="0" rIns="2540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buClr>
                <a:srgbClr val="F7B100"/>
              </a:buClr>
            </a:pPr>
            <a:fld id="{57302AF2-7B94-44B8-83B8-9918457AC223}" type="datetime'''''''''''''''''''1''''3''''7'''''''''''">
              <a:rPr lang="en-US" sz="1000" b="0" smtClean="0">
                <a:solidFill>
                  <a:srgbClr val="000000"/>
                </a:solidFill>
                <a:ea typeface="黑体"/>
              </a:rPr>
              <a:pPr algn="ctr">
                <a:spcBef>
                  <a:spcPct val="0"/>
                </a:spcBef>
                <a:buClr>
                  <a:srgbClr val="F7B100"/>
                </a:buClr>
              </a:pPr>
              <a:t>137</a:t>
            </a:fld>
            <a:endParaRPr lang="en-US" sz="1000" b="0">
              <a:solidFill>
                <a:srgbClr val="000000"/>
              </a:solidFill>
              <a:ea typeface="黑体"/>
              <a:sym typeface="Arial"/>
            </a:endParaRPr>
          </a:p>
        </p:txBody>
      </p:sp>
      <p:sp>
        <p:nvSpPr>
          <p:cNvPr id="23" name="Rectangle 22"/>
          <p:cNvSpPr>
            <a:spLocks noChangeArrowheads="1"/>
          </p:cNvSpPr>
          <p:nvPr/>
        </p:nvSpPr>
        <p:spPr bwMode="gray">
          <a:xfrm>
            <a:off x="1476919" y="5819775"/>
            <a:ext cx="731520" cy="182880"/>
          </a:xfrm>
          <a:prstGeom prst="rect">
            <a:avLst/>
          </a:prstGeom>
          <a:noFill/>
          <a:ln w="12700">
            <a:noFill/>
            <a:miter lim="800000"/>
          </a:ln>
        </p:spPr>
        <p:txBody>
          <a:bodyPr wrap="none" lIns="0" tIns="0" rIns="0" bIns="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000" smtClean="0">
                <a:solidFill>
                  <a:srgbClr val="000000"/>
                </a:solidFill>
                <a:latin typeface="Arial"/>
                <a:ea typeface="黑体" pitchFamily="49" charset="-122"/>
              </a:rPr>
              <a:t>转换率 </a:t>
            </a:r>
            <a:endParaRPr lang="en-US" sz="1000">
              <a:solidFill>
                <a:srgbClr val="000000"/>
              </a:solidFill>
              <a:latin typeface="Arial"/>
              <a:ea typeface="黑体" pitchFamily="49" charset="-122"/>
            </a:endParaRPr>
          </a:p>
        </p:txBody>
      </p:sp>
      <p:sp>
        <p:nvSpPr>
          <p:cNvPr id="24" name="Rectangle 20"/>
          <p:cNvSpPr>
            <a:spLocks noChangeArrowheads="1"/>
          </p:cNvSpPr>
          <p:nvPr/>
        </p:nvSpPr>
        <p:spPr bwMode="gray">
          <a:xfrm>
            <a:off x="125412" y="5965825"/>
            <a:ext cx="1628775" cy="463550"/>
          </a:xfrm>
          <a:prstGeom prst="rect">
            <a:avLst/>
          </a:prstGeom>
          <a:noFill/>
          <a:ln w="12700">
            <a:noFill/>
            <a:miter lim="800000"/>
          </a:ln>
        </p:spPr>
        <p:txBody>
          <a:bodyPr wrap="none" lIns="0" tIns="0" rIns="0" bIns="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400" b="1" i="1" baseline="30000">
              <a:solidFill>
                <a:srgbClr val="F7B100"/>
              </a:solidFill>
              <a:latin typeface="Arial"/>
              <a:ea typeface="黑体" pitchFamily="49" charset="-122"/>
            </a:endParaRPr>
          </a:p>
        </p:txBody>
      </p:sp>
      <p:sp>
        <p:nvSpPr>
          <p:cNvPr id="38" name="Rectangle 37"/>
          <p:cNvSpPr>
            <a:spLocks noChangeArrowheads="1"/>
          </p:cNvSpPr>
          <p:nvPr/>
        </p:nvSpPr>
        <p:spPr bwMode="gray">
          <a:xfrm>
            <a:off x="320675" y="1134605"/>
            <a:ext cx="182880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solidFill>
                  <a:srgbClr val="000000"/>
                </a:solidFill>
                <a:latin typeface="Arial"/>
                <a:ea typeface="黑体" pitchFamily="49" charset="-122"/>
              </a:rPr>
              <a:t>销售漏斗</a:t>
            </a:r>
            <a:endParaRPr lang="en-US" altLang="ko-KR" sz="1400" b="1">
              <a:solidFill>
                <a:srgbClr val="000000"/>
              </a:solidFill>
              <a:latin typeface="Arial"/>
              <a:ea typeface="黑体" pitchFamily="49" charset="-122"/>
            </a:endParaRPr>
          </a:p>
        </p:txBody>
      </p:sp>
      <p:sp>
        <p:nvSpPr>
          <p:cNvPr id="39" name="Rectangle 38"/>
          <p:cNvSpPr>
            <a:spLocks noChangeArrowheads="1"/>
          </p:cNvSpPr>
          <p:nvPr/>
        </p:nvSpPr>
        <p:spPr bwMode="gray">
          <a:xfrm>
            <a:off x="8755062" y="1136193"/>
            <a:ext cx="988894"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solidFill>
                  <a:srgbClr val="000000"/>
                </a:solidFill>
                <a:latin typeface="Arial"/>
                <a:ea typeface="黑体" pitchFamily="49" charset="-122"/>
              </a:rPr>
              <a:t>行业平均</a:t>
            </a:r>
            <a:endParaRPr lang="en-US" altLang="ko-KR" sz="1400" b="1">
              <a:solidFill>
                <a:srgbClr val="000000"/>
              </a:solidFill>
              <a:latin typeface="Arial"/>
              <a:ea typeface="黑体" pitchFamily="49" charset="-122"/>
            </a:endParaRPr>
          </a:p>
        </p:txBody>
      </p:sp>
      <p:sp>
        <p:nvSpPr>
          <p:cNvPr id="44" name="AutoShape 2"/>
          <p:cNvSpPr>
            <a:spLocks noChangeArrowheads="1"/>
          </p:cNvSpPr>
          <p:nvPr/>
        </p:nvSpPr>
        <p:spPr bwMode="gray">
          <a:xfrm rot="10800000">
            <a:off x="1019175" y="5232400"/>
            <a:ext cx="375873" cy="822960"/>
          </a:xfrm>
          <a:prstGeom prst="triangle">
            <a:avLst>
              <a:gd name="adj" fmla="val 50000"/>
            </a:avLst>
          </a:prstGeom>
          <a:solidFill>
            <a:schemeClr val="bg2"/>
          </a:solidFill>
          <a:ln w="9525" algn="ctr">
            <a:solidFill>
              <a:schemeClr val="bg1"/>
            </a:solidFill>
            <a:miter lim="800000"/>
          </a:ln>
        </p:spPr>
        <p:txBody>
          <a:bodyPr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200" b="1">
              <a:solidFill>
                <a:srgbClr val="000000"/>
              </a:solidFill>
              <a:latin typeface="Arial"/>
            </a:endParaRPr>
          </a:p>
        </p:txBody>
      </p:sp>
      <p:sp>
        <p:nvSpPr>
          <p:cNvPr id="45" name="AutoShape 3"/>
          <p:cNvSpPr>
            <a:spLocks noChangeArrowheads="1"/>
          </p:cNvSpPr>
          <p:nvPr/>
        </p:nvSpPr>
        <p:spPr bwMode="gray">
          <a:xfrm rot="10800000" flipV="1">
            <a:off x="849312" y="4356100"/>
            <a:ext cx="716507" cy="822960"/>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367 w 21600"/>
              <a:gd name="T13" fmla="*/ 4367 h 21600"/>
              <a:gd name="T14" fmla="*/ 17233 w 21600"/>
              <a:gd name="T15" fmla="*/ 17233 h 21600"/>
            </a:gdLst>
            <a:cxnLst>
              <a:cxn ang="T8">
                <a:pos x="T0" y="T1"/>
              </a:cxn>
              <a:cxn ang="T9">
                <a:pos x="T2" y="T3"/>
              </a:cxn>
              <a:cxn ang="T10">
                <a:pos x="T4" y="T5"/>
              </a:cxn>
              <a:cxn ang="T11">
                <a:pos x="T6" y="T7"/>
              </a:cxn>
            </a:cxnLst>
            <a:rect l="T12" t="T13" r="T14" b="T15"/>
            <a:pathLst>
              <a:path w="21600" h="21600">
                <a:moveTo>
                  <a:pt x="0" y="0"/>
                </a:moveTo>
                <a:lnTo>
                  <a:pt x="5134" y="21600"/>
                </a:lnTo>
                <a:lnTo>
                  <a:pt x="16466" y="21600"/>
                </a:lnTo>
                <a:lnTo>
                  <a:pt x="21600" y="0"/>
                </a:lnTo>
                <a:close/>
              </a:path>
            </a:pathLst>
          </a:custGeom>
          <a:solidFill>
            <a:schemeClr val="bg2"/>
          </a:solidFill>
          <a:ln w="9525" algn="ctr">
            <a:solidFill>
              <a:schemeClr val="bg1"/>
            </a:solidFill>
            <a:miter lim="800000"/>
          </a:ln>
        </p:spPr>
        <p:txBody>
          <a:bodyPr rot="1080000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200" b="1">
              <a:solidFill>
                <a:srgbClr val="000000"/>
              </a:solidFill>
              <a:latin typeface="Arial"/>
            </a:endParaRPr>
          </a:p>
        </p:txBody>
      </p:sp>
      <p:sp>
        <p:nvSpPr>
          <p:cNvPr id="46" name="AutoShape 4"/>
          <p:cNvSpPr>
            <a:spLocks noChangeArrowheads="1"/>
          </p:cNvSpPr>
          <p:nvPr/>
        </p:nvSpPr>
        <p:spPr bwMode="gray">
          <a:xfrm rot="10800000" flipV="1">
            <a:off x="677862" y="3479800"/>
            <a:ext cx="1060079" cy="822960"/>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540 w 21600"/>
              <a:gd name="T13" fmla="*/ 3540 h 21600"/>
              <a:gd name="T14" fmla="*/ 18060 w 21600"/>
              <a:gd name="T15" fmla="*/ 18060 h 21600"/>
            </a:gdLst>
            <a:cxnLst>
              <a:cxn ang="T8">
                <a:pos x="T0" y="T1"/>
              </a:cxn>
              <a:cxn ang="T9">
                <a:pos x="T2" y="T3"/>
              </a:cxn>
              <a:cxn ang="T10">
                <a:pos x="T4" y="T5"/>
              </a:cxn>
              <a:cxn ang="T11">
                <a:pos x="T6" y="T7"/>
              </a:cxn>
            </a:cxnLst>
            <a:rect l="T12" t="T13" r="T14" b="T15"/>
            <a:pathLst>
              <a:path w="21600" h="21600">
                <a:moveTo>
                  <a:pt x="0" y="0"/>
                </a:moveTo>
                <a:lnTo>
                  <a:pt x="3480" y="21600"/>
                </a:lnTo>
                <a:lnTo>
                  <a:pt x="18120" y="21600"/>
                </a:lnTo>
                <a:lnTo>
                  <a:pt x="21600" y="0"/>
                </a:lnTo>
                <a:close/>
              </a:path>
            </a:pathLst>
          </a:custGeom>
          <a:solidFill>
            <a:schemeClr val="bg2"/>
          </a:solidFill>
          <a:ln w="9525" algn="ctr">
            <a:solidFill>
              <a:schemeClr val="bg1"/>
            </a:solidFill>
            <a:miter lim="800000"/>
          </a:ln>
        </p:spPr>
        <p:txBody>
          <a:bodyPr rot="1080000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200" b="1">
              <a:solidFill>
                <a:srgbClr val="000000"/>
              </a:solidFill>
              <a:latin typeface="Arial"/>
            </a:endParaRPr>
          </a:p>
        </p:txBody>
      </p:sp>
      <p:sp>
        <p:nvSpPr>
          <p:cNvPr id="47" name="AutoShape 5"/>
          <p:cNvSpPr>
            <a:spLocks noChangeArrowheads="1"/>
          </p:cNvSpPr>
          <p:nvPr/>
        </p:nvSpPr>
        <p:spPr bwMode="gray">
          <a:xfrm rot="10800000" flipV="1">
            <a:off x="508000" y="2603500"/>
            <a:ext cx="1397777" cy="822960"/>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112 w 21600"/>
              <a:gd name="T13" fmla="*/ 3112 h 21600"/>
              <a:gd name="T14" fmla="*/ 18488 w 21600"/>
              <a:gd name="T15" fmla="*/ 18488 h 21600"/>
            </a:gdLst>
            <a:cxnLst>
              <a:cxn ang="T8">
                <a:pos x="T0" y="T1"/>
              </a:cxn>
              <a:cxn ang="T9">
                <a:pos x="T2" y="T3"/>
              </a:cxn>
              <a:cxn ang="T10">
                <a:pos x="T4" y="T5"/>
              </a:cxn>
              <a:cxn ang="T11">
                <a:pos x="T6" y="T7"/>
              </a:cxn>
            </a:cxnLst>
            <a:rect l="T12" t="T13" r="T14" b="T15"/>
            <a:pathLst>
              <a:path w="21600" h="21600">
                <a:moveTo>
                  <a:pt x="0" y="0"/>
                </a:moveTo>
                <a:lnTo>
                  <a:pt x="2624" y="21600"/>
                </a:lnTo>
                <a:lnTo>
                  <a:pt x="18976" y="21600"/>
                </a:lnTo>
                <a:lnTo>
                  <a:pt x="21600" y="0"/>
                </a:lnTo>
                <a:close/>
              </a:path>
            </a:pathLst>
          </a:custGeom>
          <a:solidFill>
            <a:schemeClr val="bg2"/>
          </a:solidFill>
          <a:ln w="9525" algn="ctr">
            <a:solidFill>
              <a:schemeClr val="bg1"/>
            </a:solidFill>
            <a:miter lim="800000"/>
          </a:ln>
        </p:spPr>
        <p:txBody>
          <a:bodyPr rot="1080000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200" b="1">
              <a:solidFill>
                <a:srgbClr val="000000"/>
              </a:solidFill>
              <a:latin typeface="Arial"/>
            </a:endParaRPr>
          </a:p>
        </p:txBody>
      </p:sp>
      <p:sp>
        <p:nvSpPr>
          <p:cNvPr id="48" name="AutoShape 6"/>
          <p:cNvSpPr>
            <a:spLocks noChangeArrowheads="1"/>
          </p:cNvSpPr>
          <p:nvPr/>
        </p:nvSpPr>
        <p:spPr bwMode="gray">
          <a:xfrm rot="10800000" flipV="1">
            <a:off x="338137" y="1809750"/>
            <a:ext cx="1738412" cy="633412"/>
          </a:xfrm>
          <a:custGeom>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2867 w 21600"/>
              <a:gd name="T13" fmla="*/ 2867 h 21600"/>
              <a:gd name="T14" fmla="*/ 18733 w 21600"/>
              <a:gd name="T15" fmla="*/ 18733 h 21600"/>
            </a:gdLst>
            <a:cxnLst>
              <a:cxn ang="T8">
                <a:pos x="T0" y="T1"/>
              </a:cxn>
              <a:cxn ang="T9">
                <a:pos x="T2" y="T3"/>
              </a:cxn>
              <a:cxn ang="T10">
                <a:pos x="T4" y="T5"/>
              </a:cxn>
              <a:cxn ang="T11">
                <a:pos x="T6" y="T7"/>
              </a:cxn>
            </a:cxnLst>
            <a:rect l="T12" t="T13" r="T14" b="T15"/>
            <a:pathLst>
              <a:path w="21600" h="21600">
                <a:moveTo>
                  <a:pt x="0" y="0"/>
                </a:moveTo>
                <a:lnTo>
                  <a:pt x="2134" y="21600"/>
                </a:lnTo>
                <a:lnTo>
                  <a:pt x="19466" y="21600"/>
                </a:lnTo>
                <a:lnTo>
                  <a:pt x="21600" y="0"/>
                </a:lnTo>
                <a:close/>
              </a:path>
            </a:pathLst>
          </a:custGeom>
          <a:solidFill>
            <a:schemeClr val="bg2"/>
          </a:solidFill>
          <a:ln w="9525" algn="ctr">
            <a:solidFill>
              <a:schemeClr val="bg1"/>
            </a:solidFill>
            <a:miter lim="800000"/>
          </a:ln>
        </p:spPr>
        <p:txBody>
          <a:bodyPr rot="1080000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sz="1200" b="1">
              <a:solidFill>
                <a:srgbClr val="000000"/>
              </a:solidFill>
              <a:latin typeface="Arial"/>
            </a:endParaRPr>
          </a:p>
        </p:txBody>
      </p:sp>
      <p:sp>
        <p:nvSpPr>
          <p:cNvPr id="49" name="Rectangle 17"/>
          <p:cNvSpPr>
            <a:spLocks noChangeArrowheads="1"/>
          </p:cNvSpPr>
          <p:nvPr/>
        </p:nvSpPr>
        <p:spPr bwMode="gray">
          <a:xfrm>
            <a:off x="476250" y="1927225"/>
            <a:ext cx="1463040" cy="433387"/>
          </a:xfrm>
          <a:prstGeom prst="rect">
            <a:avLst/>
          </a:prstGeom>
          <a:noFill/>
          <a:ln w="12700">
            <a:noFill/>
            <a:miter lim="800000"/>
          </a:ln>
        </p:spPr>
        <p:txBody>
          <a:bodyPr wrap="none" lIns="0" tIns="0" rIns="0" bIns="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solidFill>
                  <a:schemeClr val="bg1"/>
                </a:solidFill>
                <a:latin typeface="Arial"/>
                <a:ea typeface="黑体" pitchFamily="49" charset="-122"/>
              </a:rPr>
              <a:t>有效的全新线索</a:t>
            </a:r>
            <a:endParaRPr lang="en-US" sz="1200" b="1">
              <a:solidFill>
                <a:schemeClr val="bg1"/>
              </a:solidFill>
              <a:latin typeface="Arial"/>
              <a:ea typeface="黑体" pitchFamily="49" charset="-122"/>
            </a:endParaRPr>
          </a:p>
        </p:txBody>
      </p:sp>
      <p:sp>
        <p:nvSpPr>
          <p:cNvPr id="50" name="Rectangle 18"/>
          <p:cNvSpPr>
            <a:spLocks noChangeArrowheads="1"/>
          </p:cNvSpPr>
          <p:nvPr/>
        </p:nvSpPr>
        <p:spPr bwMode="gray">
          <a:xfrm>
            <a:off x="476250" y="2770187"/>
            <a:ext cx="1463040" cy="407988"/>
          </a:xfrm>
          <a:prstGeom prst="rect">
            <a:avLst/>
          </a:prstGeom>
          <a:noFill/>
          <a:ln w="12700">
            <a:noFill/>
            <a:miter lim="800000"/>
          </a:ln>
        </p:spPr>
        <p:txBody>
          <a:bodyPr wrap="square" lIns="0" tIns="0" rIns="0" bIns="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solidFill>
                  <a:schemeClr val="bg1"/>
                </a:solidFill>
                <a:latin typeface="Arial"/>
                <a:ea typeface="黑体" pitchFamily="49" charset="-122"/>
              </a:rPr>
              <a:t>展厅流量</a:t>
            </a:r>
            <a:endParaRPr lang="en-US" altLang="zh-CN" sz="1200" b="1" smtClean="0">
              <a:solidFill>
                <a:schemeClr val="bg1"/>
              </a:solidFill>
              <a:latin typeface="Arial"/>
              <a:ea typeface="黑体" pitchFamily="49" charset="-122"/>
            </a:endParaRPr>
          </a:p>
        </p:txBody>
      </p:sp>
      <p:sp>
        <p:nvSpPr>
          <p:cNvPr id="51" name="Rectangle 19"/>
          <p:cNvSpPr>
            <a:spLocks noChangeArrowheads="1"/>
          </p:cNvSpPr>
          <p:nvPr/>
        </p:nvSpPr>
        <p:spPr bwMode="gray">
          <a:xfrm>
            <a:off x="476250" y="4489450"/>
            <a:ext cx="1463040" cy="487980"/>
          </a:xfrm>
          <a:prstGeom prst="rect">
            <a:avLst/>
          </a:prstGeom>
          <a:noFill/>
          <a:ln w="12700">
            <a:noFill/>
            <a:miter lim="800000"/>
          </a:ln>
        </p:spPr>
        <p:txBody>
          <a:bodyPr wrap="none" lIns="0" tIns="0" rIns="0" bIns="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solidFill>
                  <a:schemeClr val="bg1"/>
                </a:solidFill>
                <a:latin typeface="Arial"/>
                <a:ea typeface="黑体" pitchFamily="49" charset="-122"/>
              </a:rPr>
              <a:t>试乘</a:t>
            </a:r>
            <a:endParaRPr lang="en-US" altLang="zh-CN" sz="1200" b="1" smtClean="0">
              <a:solidFill>
                <a:schemeClr val="bg1"/>
              </a:solidFill>
              <a:latin typeface="Arial"/>
              <a:ea typeface="黑体" pitchFamily="49" charset="-122"/>
            </a:endParaRPr>
          </a:p>
          <a:p>
            <a:r>
              <a:rPr lang="zh-CN" altLang="en-US" sz="1200" b="1" smtClean="0">
                <a:solidFill>
                  <a:schemeClr val="bg1"/>
                </a:solidFill>
                <a:latin typeface="Arial"/>
                <a:ea typeface="黑体" pitchFamily="49" charset="-122"/>
              </a:rPr>
              <a:t>试驾</a:t>
            </a:r>
            <a:endParaRPr lang="en-US" sz="1200" b="1">
              <a:solidFill>
                <a:schemeClr val="bg1"/>
              </a:solidFill>
              <a:latin typeface="Arial"/>
              <a:ea typeface="黑体" pitchFamily="49" charset="-122"/>
            </a:endParaRPr>
          </a:p>
        </p:txBody>
      </p:sp>
      <p:sp>
        <p:nvSpPr>
          <p:cNvPr id="52" name="Rectangle 19"/>
          <p:cNvSpPr>
            <a:spLocks noChangeArrowheads="1"/>
          </p:cNvSpPr>
          <p:nvPr/>
        </p:nvSpPr>
        <p:spPr bwMode="gray">
          <a:xfrm>
            <a:off x="476250" y="5227637"/>
            <a:ext cx="1463040" cy="487980"/>
          </a:xfrm>
          <a:prstGeom prst="rect">
            <a:avLst/>
          </a:prstGeom>
          <a:noFill/>
          <a:ln w="12700">
            <a:noFill/>
            <a:miter lim="800000"/>
          </a:ln>
        </p:spPr>
        <p:txBody>
          <a:bodyPr wrap="none" lIns="0" tIns="0" rIns="0" bIns="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solidFill>
                  <a:schemeClr val="bg1"/>
                </a:solidFill>
                <a:latin typeface="Arial"/>
                <a:ea typeface="黑体" pitchFamily="49" charset="-122"/>
              </a:rPr>
              <a:t>订单</a:t>
            </a:r>
            <a:endParaRPr lang="en-US" sz="1200" b="1">
              <a:solidFill>
                <a:schemeClr val="bg1"/>
              </a:solidFill>
              <a:latin typeface="Arial"/>
              <a:ea typeface="黑体" pitchFamily="49" charset="-122"/>
            </a:endParaRPr>
          </a:p>
        </p:txBody>
      </p:sp>
      <p:sp>
        <p:nvSpPr>
          <p:cNvPr id="53" name="Rectangle 19"/>
          <p:cNvSpPr>
            <a:spLocks noChangeArrowheads="1"/>
          </p:cNvSpPr>
          <p:nvPr/>
        </p:nvSpPr>
        <p:spPr bwMode="gray">
          <a:xfrm>
            <a:off x="476250" y="3662362"/>
            <a:ext cx="1463040" cy="487980"/>
          </a:xfrm>
          <a:prstGeom prst="rect">
            <a:avLst/>
          </a:prstGeom>
          <a:noFill/>
          <a:ln w="12700">
            <a:noFill/>
            <a:miter lim="800000"/>
          </a:ln>
        </p:spPr>
        <p:txBody>
          <a:bodyPr wrap="none" lIns="0" tIns="0" rIns="0" bIns="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solidFill>
                  <a:schemeClr val="bg1"/>
                </a:solidFill>
                <a:latin typeface="Arial"/>
                <a:ea typeface="黑体" pitchFamily="49" charset="-122"/>
              </a:rPr>
              <a:t>展厅留资</a:t>
            </a:r>
            <a:endParaRPr lang="en-US" altLang="zh-CN" sz="1200" b="1" smtClean="0">
              <a:solidFill>
                <a:schemeClr val="bg1"/>
              </a:solidFill>
              <a:latin typeface="Arial"/>
              <a:ea typeface="黑体" pitchFamily="49" charset="-122"/>
            </a:endParaRPr>
          </a:p>
          <a:p>
            <a:r>
              <a:rPr lang="zh-CN" altLang="en-US" sz="1200" b="1" smtClean="0">
                <a:solidFill>
                  <a:schemeClr val="bg1"/>
                </a:solidFill>
                <a:latin typeface="Arial"/>
                <a:ea typeface="黑体" pitchFamily="49" charset="-122"/>
              </a:rPr>
              <a:t>客户量</a:t>
            </a:r>
            <a:endParaRPr lang="en-US" sz="1200" b="1">
              <a:solidFill>
                <a:schemeClr val="bg1"/>
              </a:solidFill>
              <a:latin typeface="Arial"/>
              <a:ea typeface="黑体" pitchFamily="49" charset="-122"/>
            </a:endParaRPr>
          </a:p>
        </p:txBody>
      </p:sp>
      <p:graphicFrame>
        <p:nvGraphicFramePr>
          <p:cNvPr id="54" name="Object 53"/>
          <p:cNvGraphicFramePr>
            <a:graphicFrameLocks noChangeAspect="1"/>
          </p:cNvGraphicFramePr>
          <p:nvPr/>
        </p:nvGraphicFramePr>
        <p:xfrm>
          <a:off x="2209800" y="1600200"/>
          <a:ext cx="6458065" cy="981209"/>
        </p:xfrm>
        <a:graphic>
          <a:graphicData uri="http://schemas.openxmlformats.org/presentationml/2006/ole">
            <mc:AlternateContent>
              <mc:Choice xmlns:v="urn:schemas-microsoft-com:vml" Requires="v">
                <p:oleObj spid="_x0000_s1050" name="Chart" r:id="rId11" imgW="6458065" imgH="981209" progId="MSGraph.Chart.8">
                  <p:embed/>
                </p:oleObj>
              </mc:Choice>
              <mc:Fallback>
                <p:oleObj name="Chart" r:id="rId11" imgW="6458065" imgH="981209" progId="MSGraph.Chart.8">
                  <p:embed/>
                  <p:pic>
                    <p:nvPicPr>
                      <p:cNvPr id="0" name="OLE substitute image"/>
                      <p:cNvPicPr/>
                      <p:nvPr/>
                    </p:nvPicPr>
                    <p:blipFill>
                      <a:blip r:embed="rId12"/>
                      <a:stretch>
                        <a:fillRect/>
                      </a:stretch>
                    </p:blipFill>
                    <p:spPr>
                      <a:xfrm>
                        <a:off x="2209800" y="1600200"/>
                        <a:ext cx="6458065" cy="981209"/>
                      </a:xfrm>
                      <a:prstGeom prst="rect">
                        <a:avLst/>
                      </a:prstGeom>
                      <a:noFill/>
                    </p:spPr>
                  </p:pic>
                </p:oleObj>
              </mc:Fallback>
            </mc:AlternateContent>
          </a:graphicData>
        </a:graphic>
      </p:graphicFrame>
      <p:graphicFrame>
        <p:nvGraphicFramePr>
          <p:cNvPr id="55" name="Object 54"/>
          <p:cNvGraphicFramePr>
            <a:graphicFrameLocks noChangeAspect="1"/>
          </p:cNvGraphicFramePr>
          <p:nvPr/>
        </p:nvGraphicFramePr>
        <p:xfrm>
          <a:off x="2209800" y="2552700"/>
          <a:ext cx="6458065" cy="952596"/>
        </p:xfrm>
        <a:graphic>
          <a:graphicData uri="http://schemas.openxmlformats.org/presentationml/2006/ole">
            <mc:AlternateContent>
              <mc:Choice xmlns:v="urn:schemas-microsoft-com:vml" Requires="v">
                <p:oleObj spid="_x0000_s1051" name="Chart" r:id="rId13" imgW="6458065" imgH="952596" progId="MSGraph.Chart.8">
                  <p:embed/>
                </p:oleObj>
              </mc:Choice>
              <mc:Fallback>
                <p:oleObj name="Chart" r:id="rId13" imgW="6458065" imgH="952596" progId="MSGraph.Chart.8">
                  <p:embed/>
                  <p:pic>
                    <p:nvPicPr>
                      <p:cNvPr id="0" name="OLE substitute image"/>
                      <p:cNvPicPr/>
                      <p:nvPr/>
                    </p:nvPicPr>
                    <p:blipFill>
                      <a:blip r:embed="rId14"/>
                      <a:stretch>
                        <a:fillRect/>
                      </a:stretch>
                    </p:blipFill>
                    <p:spPr>
                      <a:xfrm>
                        <a:off x="2209800" y="2552700"/>
                        <a:ext cx="6458065" cy="952596"/>
                      </a:xfrm>
                      <a:prstGeom prst="rect">
                        <a:avLst/>
                      </a:prstGeom>
                      <a:noFill/>
                    </p:spPr>
                  </p:pic>
                </p:oleObj>
              </mc:Fallback>
            </mc:AlternateContent>
          </a:graphicData>
        </a:graphic>
      </p:graphicFrame>
      <p:graphicFrame>
        <p:nvGraphicFramePr>
          <p:cNvPr id="56" name="Object 55"/>
          <p:cNvGraphicFramePr>
            <a:graphicFrameLocks noChangeAspect="1"/>
          </p:cNvGraphicFramePr>
          <p:nvPr/>
        </p:nvGraphicFramePr>
        <p:xfrm>
          <a:off x="2209800" y="4305301"/>
          <a:ext cx="6458065" cy="971491"/>
        </p:xfrm>
        <a:graphic>
          <a:graphicData uri="http://schemas.openxmlformats.org/presentationml/2006/ole">
            <mc:AlternateContent>
              <mc:Choice xmlns:v="urn:schemas-microsoft-com:vml" Requires="v">
                <p:oleObj spid="_x0000_s1052" name="Chart" r:id="rId15" imgW="6458065" imgH="971491" progId="MSGraph.Chart.8">
                  <p:embed/>
                </p:oleObj>
              </mc:Choice>
              <mc:Fallback>
                <p:oleObj name="Chart" r:id="rId15" imgW="6458065" imgH="971491" progId="MSGraph.Chart.8">
                  <p:embed/>
                  <p:pic>
                    <p:nvPicPr>
                      <p:cNvPr id="0" name="OLE substitute image"/>
                      <p:cNvPicPr/>
                      <p:nvPr/>
                    </p:nvPicPr>
                    <p:blipFill>
                      <a:blip r:embed="rId16"/>
                      <a:stretch>
                        <a:fillRect/>
                      </a:stretch>
                    </p:blipFill>
                    <p:spPr>
                      <a:xfrm>
                        <a:off x="2209800" y="4305301"/>
                        <a:ext cx="6458065" cy="971491"/>
                      </a:xfrm>
                      <a:prstGeom prst="rect">
                        <a:avLst/>
                      </a:prstGeom>
                      <a:noFill/>
                    </p:spPr>
                  </p:pic>
                </p:oleObj>
              </mc:Fallback>
            </mc:AlternateContent>
          </a:graphicData>
        </a:graphic>
      </p:graphicFrame>
      <p:sp>
        <p:nvSpPr>
          <p:cNvPr id="57" name="Text Placeholder 46"/>
          <p:cNvSpPr>
            <a:spLocks noGrp="1"/>
          </p:cNvSpPr>
          <p:nvPr>
            <p:custDataLst>
              <p:tags r:id="rId17"/>
            </p:custDataLst>
          </p:nvPr>
        </p:nvSpPr>
        <p:spPr bwMode="gray">
          <a:xfrm>
            <a:off x="7281862" y="5053012"/>
            <a:ext cx="190500" cy="152400"/>
          </a:xfrm>
          <a:prstGeom prst="rect">
            <a:avLst/>
          </a:prstGeom>
          <a:solidFill>
            <a:srgbClr val="E2E2E2"/>
          </a:solidFill>
          <a:ln w="9525" algn="ctr">
            <a:noFill/>
            <a:miter lim="800000"/>
          </a:ln>
          <a:effectLst/>
        </p:spPr>
        <p:txBody>
          <a:bodyPr vert="horz" wrap="none" lIns="25400" tIns="0" rIns="2540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buClr>
                <a:srgbClr val="F7B100"/>
              </a:buClr>
            </a:pPr>
            <a:fld id="{DF28AFEE-D109-475E-AD11-439D70FC3263}" type="datetime'''''''7''''''''1'''''''''''''''''''''''''">
              <a:rPr lang="en-US" sz="1000" b="0" smtClean="0">
                <a:solidFill>
                  <a:srgbClr val="000000"/>
                </a:solidFill>
                <a:ea typeface="黑体"/>
              </a:rPr>
              <a:pPr algn="ctr">
                <a:spcBef>
                  <a:spcPct val="0"/>
                </a:spcBef>
                <a:buClr>
                  <a:srgbClr val="F7B100"/>
                </a:buClr>
              </a:pPr>
              <a:t>71</a:t>
            </a:fld>
            <a:endParaRPr lang="en-US" sz="1000" b="0">
              <a:solidFill>
                <a:srgbClr val="000000"/>
              </a:solidFill>
              <a:ea typeface="黑体"/>
              <a:sym typeface="Arial"/>
            </a:endParaRPr>
          </a:p>
        </p:txBody>
      </p:sp>
      <p:graphicFrame>
        <p:nvGraphicFramePr>
          <p:cNvPr id="58" name="Object 57"/>
          <p:cNvGraphicFramePr>
            <a:graphicFrameLocks noChangeAspect="1"/>
          </p:cNvGraphicFramePr>
          <p:nvPr/>
        </p:nvGraphicFramePr>
        <p:xfrm>
          <a:off x="2209799" y="5181600"/>
          <a:ext cx="6562802" cy="1047882"/>
        </p:xfrm>
        <a:graphic>
          <a:graphicData uri="http://schemas.openxmlformats.org/presentationml/2006/ole">
            <mc:AlternateContent>
              <mc:Choice xmlns:v="urn:schemas-microsoft-com:vml" Requires="v">
                <p:oleObj spid="_x0000_s1053" name="Chart" r:id="rId18" imgW="6562802" imgH="1047882" progId="MSGraph.Chart.8">
                  <p:embed/>
                </p:oleObj>
              </mc:Choice>
              <mc:Fallback>
                <p:oleObj name="Chart" r:id="rId18" imgW="6562802" imgH="1047882" progId="MSGraph.Chart.8">
                  <p:embed/>
                  <p:pic>
                    <p:nvPicPr>
                      <p:cNvPr id="0" name="OLE substitute image"/>
                      <p:cNvPicPr/>
                      <p:nvPr/>
                    </p:nvPicPr>
                    <p:blipFill>
                      <a:blip r:embed="rId19"/>
                      <a:stretch>
                        <a:fillRect/>
                      </a:stretch>
                    </p:blipFill>
                    <p:spPr>
                      <a:xfrm>
                        <a:off x="2209799" y="5181600"/>
                        <a:ext cx="6562802" cy="1047882"/>
                      </a:xfrm>
                      <a:prstGeom prst="rect">
                        <a:avLst/>
                      </a:prstGeom>
                      <a:noFill/>
                    </p:spPr>
                  </p:pic>
                </p:oleObj>
              </mc:Fallback>
            </mc:AlternateContent>
          </a:graphicData>
        </a:graphic>
      </p:graphicFrame>
      <p:cxnSp>
        <p:nvCxnSpPr>
          <p:cNvPr id="59" name="Straight Connector 58"/>
          <p:cNvCxnSpPr/>
          <p:nvPr>
            <p:custDataLst>
              <p:tags r:id="rId20"/>
            </p:custDataLst>
          </p:nvPr>
        </p:nvCxnSpPr>
        <p:spPr bwMode="gray">
          <a:xfrm flipH="1">
            <a:off x="8439150" y="5956300"/>
            <a:ext cx="53975" cy="30162"/>
          </a:xfrm>
          <a:prstGeom prst="line">
            <a:avLst/>
          </a:prstGeom>
          <a:solidFill>
            <a:schemeClr val="accent1"/>
          </a:solidFill>
          <a:ln w="6350" cap="flat" cmpd="sng" algn="ctr">
            <a:solidFill>
              <a:srgbClr val="808080"/>
            </a:solidFill>
            <a:prstDash val="solid"/>
            <a:round/>
            <a:headEnd type="none" w="lg" len="lg"/>
            <a:tailEnd type="none" w="lg" len="lg"/>
          </a:ln>
          <a:effectLst/>
        </p:spPr>
      </p:cxnSp>
      <p:sp useBgFill="1">
        <p:nvSpPr>
          <p:cNvPr id="62" name="Text Placeholder 43"/>
          <p:cNvSpPr>
            <a:spLocks noGrp="1"/>
          </p:cNvSpPr>
          <p:nvPr>
            <p:custDataLst>
              <p:tags r:id="rId21"/>
            </p:custDataLst>
          </p:nvPr>
        </p:nvSpPr>
        <p:spPr bwMode="gray">
          <a:xfrm>
            <a:off x="6329362" y="5943600"/>
            <a:ext cx="190500" cy="152400"/>
          </a:xfrm>
          <a:prstGeom prst="rect">
            <a:avLst/>
          </a:prstGeom>
          <a:ln w="9525" algn="ctr">
            <a:noFill/>
            <a:miter lim="800000"/>
          </a:ln>
          <a:effectLst/>
        </p:spPr>
        <p:txBody>
          <a:bodyPr vert="horz" wrap="none" lIns="25400" tIns="0" rIns="2540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buClr>
                <a:srgbClr val="F7B100"/>
              </a:buClr>
            </a:pPr>
            <a:fld id="{9F5CC6A0-1A6A-460F-A706-5EF864CF0EF4}" type="datetime'''''''''''''''''''''''''''''''2''4'''''''''''''''''''''''">
              <a:rPr lang="en-US" sz="1000" b="0" smtClean="0">
                <a:solidFill>
                  <a:srgbClr val="000000"/>
                </a:solidFill>
                <a:ea typeface="黑体"/>
              </a:rPr>
              <a:pPr algn="ctr">
                <a:spcBef>
                  <a:spcPct val="0"/>
                </a:spcBef>
                <a:buClr>
                  <a:srgbClr val="F7B100"/>
                </a:buClr>
              </a:pPr>
              <a:t>24</a:t>
            </a:fld>
            <a:endParaRPr lang="en-US" sz="1000" b="0">
              <a:solidFill>
                <a:srgbClr val="000000"/>
              </a:solidFill>
              <a:ea typeface="黑体"/>
              <a:sym typeface="Arial"/>
            </a:endParaRPr>
          </a:p>
        </p:txBody>
      </p:sp>
      <p:sp useBgFill="1">
        <p:nvSpPr>
          <p:cNvPr id="60" name="Text Placeholder 37"/>
          <p:cNvSpPr>
            <a:spLocks noGrp="1"/>
          </p:cNvSpPr>
          <p:nvPr>
            <p:custDataLst>
              <p:tags r:id="rId22"/>
            </p:custDataLst>
          </p:nvPr>
        </p:nvSpPr>
        <p:spPr bwMode="gray">
          <a:xfrm>
            <a:off x="2986087" y="5924550"/>
            <a:ext cx="190500" cy="152400"/>
          </a:xfrm>
          <a:prstGeom prst="rect">
            <a:avLst/>
          </a:prstGeom>
          <a:solidFill>
            <a:srgbClr val="E2E2E2"/>
          </a:solidFill>
          <a:ln w="9525" algn="ctr">
            <a:noFill/>
            <a:miter lim="800000"/>
          </a:ln>
          <a:effectLst/>
        </p:spPr>
        <p:txBody>
          <a:bodyPr vert="horz" wrap="none" lIns="25400" tIns="0" rIns="2540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buClr>
                <a:srgbClr val="F7B100"/>
              </a:buClr>
            </a:pPr>
            <a:fld id="{0645B875-2A6A-449C-B836-033C806E9413}" type="datetime'3''''''''''''''''''''''''7'">
              <a:rPr lang="en-US" sz="1000" b="0" smtClean="0">
                <a:solidFill>
                  <a:srgbClr val="000000"/>
                </a:solidFill>
                <a:ea typeface="黑体"/>
              </a:rPr>
              <a:pPr algn="ctr">
                <a:spcBef>
                  <a:spcPct val="0"/>
                </a:spcBef>
                <a:buClr>
                  <a:srgbClr val="F7B100"/>
                </a:buClr>
              </a:pPr>
              <a:t>37</a:t>
            </a:fld>
            <a:endParaRPr lang="en-US" sz="1000" b="0">
              <a:solidFill>
                <a:srgbClr val="000000"/>
              </a:solidFill>
              <a:ea typeface="黑体"/>
              <a:sym typeface="Arial"/>
            </a:endParaRPr>
          </a:p>
        </p:txBody>
      </p:sp>
      <p:sp useBgFill="1">
        <p:nvSpPr>
          <p:cNvPr id="61" name="Text Placeholder 44"/>
          <p:cNvSpPr>
            <a:spLocks noGrp="1"/>
          </p:cNvSpPr>
          <p:nvPr>
            <p:custDataLst>
              <p:tags r:id="rId23"/>
            </p:custDataLst>
          </p:nvPr>
        </p:nvSpPr>
        <p:spPr bwMode="gray">
          <a:xfrm>
            <a:off x="6805612" y="5943600"/>
            <a:ext cx="190500" cy="152400"/>
          </a:xfrm>
          <a:prstGeom prst="rect">
            <a:avLst/>
          </a:prstGeom>
          <a:ln w="9525" algn="ctr">
            <a:noFill/>
            <a:miter lim="800000"/>
          </a:ln>
          <a:effectLst/>
        </p:spPr>
        <p:txBody>
          <a:bodyPr vert="horz" wrap="none" lIns="25400" tIns="0" rIns="2540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buClr>
                <a:srgbClr val="F7B100"/>
              </a:buClr>
            </a:pPr>
            <a:fld id="{5521E644-94CA-422E-A599-6DFF1301A54F}" type="datetime'''''''2''''''6'''''''''''''">
              <a:rPr lang="en-US" sz="1000" b="0" smtClean="0">
                <a:solidFill>
                  <a:srgbClr val="000000"/>
                </a:solidFill>
                <a:ea typeface="黑体"/>
              </a:rPr>
              <a:pPr algn="ctr">
                <a:spcBef>
                  <a:spcPct val="0"/>
                </a:spcBef>
                <a:buClr>
                  <a:srgbClr val="F7B100"/>
                </a:buClr>
              </a:pPr>
              <a:t>26</a:t>
            </a:fld>
            <a:endParaRPr lang="en-US" sz="1000" b="0">
              <a:solidFill>
                <a:srgbClr val="000000"/>
              </a:solidFill>
              <a:ea typeface="黑体"/>
              <a:sym typeface="Arial"/>
            </a:endParaRPr>
          </a:p>
        </p:txBody>
      </p:sp>
      <p:sp>
        <p:nvSpPr>
          <p:cNvPr id="63" name="Oval 7"/>
          <p:cNvSpPr>
            <a:spLocks noChangeArrowheads="1"/>
          </p:cNvSpPr>
          <p:nvPr/>
        </p:nvSpPr>
        <p:spPr bwMode="gray">
          <a:xfrm>
            <a:off x="2432050"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60</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64" name="Oval 7"/>
          <p:cNvSpPr>
            <a:spLocks noChangeArrowheads="1"/>
          </p:cNvSpPr>
          <p:nvPr/>
        </p:nvSpPr>
        <p:spPr bwMode="gray">
          <a:xfrm>
            <a:off x="2911475"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47</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65" name="Oval 7"/>
          <p:cNvSpPr>
            <a:spLocks noChangeArrowheads="1"/>
          </p:cNvSpPr>
          <p:nvPr/>
        </p:nvSpPr>
        <p:spPr bwMode="gray">
          <a:xfrm>
            <a:off x="3390900"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52</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66" name="Oval 7"/>
          <p:cNvSpPr>
            <a:spLocks noChangeArrowheads="1"/>
          </p:cNvSpPr>
          <p:nvPr/>
        </p:nvSpPr>
        <p:spPr bwMode="gray">
          <a:xfrm>
            <a:off x="3868737"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58</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67" name="Oval 7"/>
          <p:cNvSpPr>
            <a:spLocks noChangeArrowheads="1"/>
          </p:cNvSpPr>
          <p:nvPr/>
        </p:nvSpPr>
        <p:spPr bwMode="gray">
          <a:xfrm>
            <a:off x="4348162"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58</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68" name="Oval 7"/>
          <p:cNvSpPr>
            <a:spLocks noChangeArrowheads="1"/>
          </p:cNvSpPr>
          <p:nvPr/>
        </p:nvSpPr>
        <p:spPr bwMode="gray">
          <a:xfrm>
            <a:off x="4827587"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54</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69" name="Oval 7"/>
          <p:cNvSpPr>
            <a:spLocks noChangeArrowheads="1"/>
          </p:cNvSpPr>
          <p:nvPr/>
        </p:nvSpPr>
        <p:spPr bwMode="gray">
          <a:xfrm>
            <a:off x="5307012"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48</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70" name="Oval 7"/>
          <p:cNvSpPr>
            <a:spLocks noChangeArrowheads="1"/>
          </p:cNvSpPr>
          <p:nvPr/>
        </p:nvSpPr>
        <p:spPr bwMode="gray">
          <a:xfrm>
            <a:off x="5786437"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47</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71" name="Oval 7"/>
          <p:cNvSpPr>
            <a:spLocks noChangeArrowheads="1"/>
          </p:cNvSpPr>
          <p:nvPr/>
        </p:nvSpPr>
        <p:spPr bwMode="gray">
          <a:xfrm>
            <a:off x="6265862"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45</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72" name="Oval 7"/>
          <p:cNvSpPr>
            <a:spLocks noChangeArrowheads="1"/>
          </p:cNvSpPr>
          <p:nvPr/>
        </p:nvSpPr>
        <p:spPr bwMode="gray">
          <a:xfrm>
            <a:off x="6743700"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39</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73" name="Oval 7"/>
          <p:cNvSpPr>
            <a:spLocks noChangeArrowheads="1"/>
          </p:cNvSpPr>
          <p:nvPr/>
        </p:nvSpPr>
        <p:spPr bwMode="gray">
          <a:xfrm>
            <a:off x="7223125"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38</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74" name="Oval 7"/>
          <p:cNvSpPr>
            <a:spLocks noChangeArrowheads="1"/>
          </p:cNvSpPr>
          <p:nvPr/>
        </p:nvSpPr>
        <p:spPr bwMode="gray">
          <a:xfrm>
            <a:off x="7688262" y="35448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39</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cxnSp>
        <p:nvCxnSpPr>
          <p:cNvPr id="75" name="AutoShape 138"/>
          <p:cNvCxnSpPr>
            <a:cxnSpLocks noChangeShapeType="1"/>
          </p:cNvCxnSpPr>
          <p:nvPr/>
        </p:nvCxnSpPr>
        <p:spPr bwMode="gray">
          <a:xfrm flipH="1">
            <a:off x="2620962" y="4357687"/>
            <a:ext cx="0" cy="457200"/>
          </a:xfrm>
          <a:prstGeom prst="straightConnector1">
            <a:avLst/>
          </a:prstGeom>
          <a:noFill/>
          <a:ln w="9525">
            <a:solidFill>
              <a:schemeClr val="bg2"/>
            </a:solidFill>
            <a:round/>
            <a:tailEnd type="stealth" w="med" len="med"/>
          </a:ln>
        </p:spPr>
      </p:cxnSp>
      <p:cxnSp>
        <p:nvCxnSpPr>
          <p:cNvPr id="76" name="AutoShape 138"/>
          <p:cNvCxnSpPr>
            <a:cxnSpLocks noChangeShapeType="1"/>
          </p:cNvCxnSpPr>
          <p:nvPr/>
        </p:nvCxnSpPr>
        <p:spPr bwMode="gray">
          <a:xfrm flipH="1">
            <a:off x="3103562" y="4357687"/>
            <a:ext cx="0" cy="457200"/>
          </a:xfrm>
          <a:prstGeom prst="straightConnector1">
            <a:avLst/>
          </a:prstGeom>
          <a:noFill/>
          <a:ln w="9525">
            <a:solidFill>
              <a:schemeClr val="bg2"/>
            </a:solidFill>
            <a:round/>
            <a:tailEnd type="stealth" w="med" len="med"/>
          </a:ln>
        </p:spPr>
      </p:cxnSp>
      <p:cxnSp>
        <p:nvCxnSpPr>
          <p:cNvPr id="77" name="AutoShape 138"/>
          <p:cNvCxnSpPr>
            <a:cxnSpLocks noChangeShapeType="1"/>
          </p:cNvCxnSpPr>
          <p:nvPr/>
        </p:nvCxnSpPr>
        <p:spPr bwMode="gray">
          <a:xfrm flipH="1">
            <a:off x="3598862" y="4357687"/>
            <a:ext cx="0" cy="457200"/>
          </a:xfrm>
          <a:prstGeom prst="straightConnector1">
            <a:avLst/>
          </a:prstGeom>
          <a:noFill/>
          <a:ln w="9525">
            <a:solidFill>
              <a:schemeClr val="bg2"/>
            </a:solidFill>
            <a:round/>
            <a:tailEnd type="stealth" w="med" len="med"/>
          </a:ln>
        </p:spPr>
      </p:cxnSp>
      <p:cxnSp>
        <p:nvCxnSpPr>
          <p:cNvPr id="78" name="AutoShape 138"/>
          <p:cNvCxnSpPr>
            <a:cxnSpLocks noChangeShapeType="1"/>
          </p:cNvCxnSpPr>
          <p:nvPr/>
        </p:nvCxnSpPr>
        <p:spPr bwMode="gray">
          <a:xfrm flipH="1">
            <a:off x="4068762" y="4357687"/>
            <a:ext cx="0" cy="457200"/>
          </a:xfrm>
          <a:prstGeom prst="straightConnector1">
            <a:avLst/>
          </a:prstGeom>
          <a:noFill/>
          <a:ln w="9525">
            <a:solidFill>
              <a:schemeClr val="bg2"/>
            </a:solidFill>
            <a:round/>
            <a:tailEnd type="stealth" w="med" len="med"/>
          </a:ln>
        </p:spPr>
      </p:cxnSp>
      <p:cxnSp>
        <p:nvCxnSpPr>
          <p:cNvPr id="79" name="AutoShape 138"/>
          <p:cNvCxnSpPr>
            <a:cxnSpLocks noChangeShapeType="1"/>
          </p:cNvCxnSpPr>
          <p:nvPr/>
        </p:nvCxnSpPr>
        <p:spPr bwMode="gray">
          <a:xfrm flipH="1">
            <a:off x="4564062" y="4357687"/>
            <a:ext cx="0" cy="457200"/>
          </a:xfrm>
          <a:prstGeom prst="straightConnector1">
            <a:avLst/>
          </a:prstGeom>
          <a:noFill/>
          <a:ln w="9525">
            <a:solidFill>
              <a:schemeClr val="bg2"/>
            </a:solidFill>
            <a:round/>
            <a:tailEnd type="stealth" w="med" len="med"/>
          </a:ln>
        </p:spPr>
      </p:cxnSp>
      <p:cxnSp>
        <p:nvCxnSpPr>
          <p:cNvPr id="80" name="AutoShape 138"/>
          <p:cNvCxnSpPr>
            <a:cxnSpLocks noChangeShapeType="1"/>
          </p:cNvCxnSpPr>
          <p:nvPr/>
        </p:nvCxnSpPr>
        <p:spPr bwMode="gray">
          <a:xfrm flipH="1">
            <a:off x="5046662" y="4357687"/>
            <a:ext cx="0" cy="457200"/>
          </a:xfrm>
          <a:prstGeom prst="straightConnector1">
            <a:avLst/>
          </a:prstGeom>
          <a:noFill/>
          <a:ln w="9525">
            <a:solidFill>
              <a:schemeClr val="bg2"/>
            </a:solidFill>
            <a:round/>
            <a:tailEnd type="stealth" w="med" len="med"/>
          </a:ln>
        </p:spPr>
      </p:cxnSp>
      <p:cxnSp>
        <p:nvCxnSpPr>
          <p:cNvPr id="81" name="AutoShape 138"/>
          <p:cNvCxnSpPr>
            <a:cxnSpLocks noChangeShapeType="1"/>
          </p:cNvCxnSpPr>
          <p:nvPr/>
        </p:nvCxnSpPr>
        <p:spPr bwMode="gray">
          <a:xfrm flipH="1">
            <a:off x="5522912" y="4357687"/>
            <a:ext cx="0" cy="457200"/>
          </a:xfrm>
          <a:prstGeom prst="straightConnector1">
            <a:avLst/>
          </a:prstGeom>
          <a:noFill/>
          <a:ln w="9525">
            <a:solidFill>
              <a:schemeClr val="bg2"/>
            </a:solidFill>
            <a:round/>
            <a:tailEnd type="stealth" w="med" len="med"/>
          </a:ln>
        </p:spPr>
      </p:cxnSp>
      <p:cxnSp>
        <p:nvCxnSpPr>
          <p:cNvPr id="82" name="AutoShape 138"/>
          <p:cNvCxnSpPr>
            <a:cxnSpLocks noChangeShapeType="1"/>
          </p:cNvCxnSpPr>
          <p:nvPr/>
        </p:nvCxnSpPr>
        <p:spPr bwMode="gray">
          <a:xfrm flipH="1">
            <a:off x="6005512" y="4357687"/>
            <a:ext cx="0" cy="457200"/>
          </a:xfrm>
          <a:prstGeom prst="straightConnector1">
            <a:avLst/>
          </a:prstGeom>
          <a:noFill/>
          <a:ln w="9525">
            <a:solidFill>
              <a:schemeClr val="bg2"/>
            </a:solidFill>
            <a:round/>
            <a:tailEnd type="stealth" w="med" len="med"/>
          </a:ln>
        </p:spPr>
      </p:cxnSp>
      <p:cxnSp>
        <p:nvCxnSpPr>
          <p:cNvPr id="83" name="AutoShape 138"/>
          <p:cNvCxnSpPr>
            <a:cxnSpLocks noChangeShapeType="1"/>
          </p:cNvCxnSpPr>
          <p:nvPr/>
        </p:nvCxnSpPr>
        <p:spPr bwMode="gray">
          <a:xfrm flipH="1">
            <a:off x="6467475" y="4357687"/>
            <a:ext cx="0" cy="457200"/>
          </a:xfrm>
          <a:prstGeom prst="straightConnector1">
            <a:avLst/>
          </a:prstGeom>
          <a:noFill/>
          <a:ln w="9525">
            <a:solidFill>
              <a:schemeClr val="bg2"/>
            </a:solidFill>
            <a:round/>
            <a:tailEnd type="stealth" w="med" len="med"/>
          </a:ln>
        </p:spPr>
      </p:cxnSp>
      <p:cxnSp>
        <p:nvCxnSpPr>
          <p:cNvPr id="84" name="AutoShape 138"/>
          <p:cNvCxnSpPr>
            <a:cxnSpLocks noChangeShapeType="1"/>
          </p:cNvCxnSpPr>
          <p:nvPr/>
        </p:nvCxnSpPr>
        <p:spPr bwMode="gray">
          <a:xfrm flipH="1">
            <a:off x="6961187" y="4357687"/>
            <a:ext cx="0" cy="457200"/>
          </a:xfrm>
          <a:prstGeom prst="straightConnector1">
            <a:avLst/>
          </a:prstGeom>
          <a:noFill/>
          <a:ln w="9525">
            <a:solidFill>
              <a:schemeClr val="bg2"/>
            </a:solidFill>
            <a:round/>
            <a:tailEnd type="stealth" w="med" len="med"/>
          </a:ln>
        </p:spPr>
      </p:cxnSp>
      <p:cxnSp>
        <p:nvCxnSpPr>
          <p:cNvPr id="85" name="AutoShape 138"/>
          <p:cNvCxnSpPr>
            <a:cxnSpLocks noChangeShapeType="1"/>
          </p:cNvCxnSpPr>
          <p:nvPr/>
        </p:nvCxnSpPr>
        <p:spPr bwMode="gray">
          <a:xfrm flipH="1">
            <a:off x="7421562" y="4357687"/>
            <a:ext cx="0" cy="457200"/>
          </a:xfrm>
          <a:prstGeom prst="straightConnector1">
            <a:avLst/>
          </a:prstGeom>
          <a:noFill/>
          <a:ln w="9525">
            <a:solidFill>
              <a:schemeClr val="bg2"/>
            </a:solidFill>
            <a:round/>
            <a:tailEnd type="stealth" w="med" len="med"/>
          </a:ln>
        </p:spPr>
      </p:cxnSp>
      <p:cxnSp>
        <p:nvCxnSpPr>
          <p:cNvPr id="86" name="AutoShape 138"/>
          <p:cNvCxnSpPr>
            <a:cxnSpLocks noChangeShapeType="1"/>
          </p:cNvCxnSpPr>
          <p:nvPr/>
        </p:nvCxnSpPr>
        <p:spPr bwMode="gray">
          <a:xfrm flipH="1">
            <a:off x="7893050" y="4357687"/>
            <a:ext cx="0" cy="457200"/>
          </a:xfrm>
          <a:prstGeom prst="straightConnector1">
            <a:avLst/>
          </a:prstGeom>
          <a:noFill/>
          <a:ln w="9525">
            <a:solidFill>
              <a:schemeClr val="bg2"/>
            </a:solidFill>
            <a:round/>
            <a:tailEnd type="stealth" w="med" len="med"/>
          </a:ln>
        </p:spPr>
      </p:cxnSp>
      <p:sp>
        <p:nvSpPr>
          <p:cNvPr id="87" name="Oval 7"/>
          <p:cNvSpPr>
            <a:spLocks noChangeArrowheads="1"/>
          </p:cNvSpPr>
          <p:nvPr/>
        </p:nvSpPr>
        <p:spPr bwMode="gray">
          <a:xfrm>
            <a:off x="2444750"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sz="1000" smtClean="0">
                <a:solidFill>
                  <a:srgbClr val="000000"/>
                </a:solidFill>
                <a:latin typeface="Arial"/>
                <a:ea typeface="黑体" pitchFamily="49" charset="-122"/>
              </a:rPr>
              <a:t>55%</a:t>
            </a:r>
            <a:endParaRPr lang="en-US" sz="1000">
              <a:solidFill>
                <a:srgbClr val="000000"/>
              </a:solidFill>
              <a:latin typeface="Arial"/>
              <a:ea typeface="黑体" pitchFamily="49" charset="-122"/>
            </a:endParaRPr>
          </a:p>
        </p:txBody>
      </p:sp>
      <p:sp>
        <p:nvSpPr>
          <p:cNvPr id="88" name="Oval 7"/>
          <p:cNvSpPr>
            <a:spLocks noChangeArrowheads="1"/>
          </p:cNvSpPr>
          <p:nvPr/>
        </p:nvSpPr>
        <p:spPr bwMode="gray">
          <a:xfrm>
            <a:off x="2924175"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93</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89" name="Oval 7"/>
          <p:cNvSpPr>
            <a:spLocks noChangeArrowheads="1"/>
          </p:cNvSpPr>
          <p:nvPr/>
        </p:nvSpPr>
        <p:spPr bwMode="gray">
          <a:xfrm>
            <a:off x="3403600"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71</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90" name="Oval 7"/>
          <p:cNvSpPr>
            <a:spLocks noChangeArrowheads="1"/>
          </p:cNvSpPr>
          <p:nvPr/>
        </p:nvSpPr>
        <p:spPr bwMode="gray">
          <a:xfrm>
            <a:off x="3881437"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53</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91" name="Oval 7"/>
          <p:cNvSpPr>
            <a:spLocks noChangeArrowheads="1"/>
          </p:cNvSpPr>
          <p:nvPr/>
        </p:nvSpPr>
        <p:spPr bwMode="gray">
          <a:xfrm>
            <a:off x="4360862"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sz="1000" smtClean="0">
                <a:solidFill>
                  <a:srgbClr val="000000"/>
                </a:solidFill>
                <a:latin typeface="Arial"/>
                <a:ea typeface="黑体" pitchFamily="49" charset="-122"/>
              </a:rPr>
              <a:t>48%</a:t>
            </a:r>
            <a:endParaRPr lang="en-US" sz="1000">
              <a:solidFill>
                <a:srgbClr val="000000"/>
              </a:solidFill>
              <a:latin typeface="Arial"/>
              <a:ea typeface="黑体" pitchFamily="49" charset="-122"/>
            </a:endParaRPr>
          </a:p>
        </p:txBody>
      </p:sp>
      <p:sp>
        <p:nvSpPr>
          <p:cNvPr id="92" name="Oval 7"/>
          <p:cNvSpPr>
            <a:spLocks noChangeArrowheads="1"/>
          </p:cNvSpPr>
          <p:nvPr/>
        </p:nvSpPr>
        <p:spPr bwMode="gray">
          <a:xfrm>
            <a:off x="4840287"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44</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93" name="Oval 7"/>
          <p:cNvSpPr>
            <a:spLocks noChangeArrowheads="1"/>
          </p:cNvSpPr>
          <p:nvPr/>
        </p:nvSpPr>
        <p:spPr bwMode="gray">
          <a:xfrm>
            <a:off x="5319712"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62</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94" name="Oval 7"/>
          <p:cNvSpPr>
            <a:spLocks noChangeArrowheads="1"/>
          </p:cNvSpPr>
          <p:nvPr/>
        </p:nvSpPr>
        <p:spPr bwMode="gray">
          <a:xfrm>
            <a:off x="5799137"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55</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95" name="Oval 7"/>
          <p:cNvSpPr>
            <a:spLocks noChangeArrowheads="1"/>
          </p:cNvSpPr>
          <p:nvPr/>
        </p:nvSpPr>
        <p:spPr bwMode="gray">
          <a:xfrm>
            <a:off x="6278562"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58</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96" name="Oval 7"/>
          <p:cNvSpPr>
            <a:spLocks noChangeArrowheads="1"/>
          </p:cNvSpPr>
          <p:nvPr/>
        </p:nvSpPr>
        <p:spPr bwMode="gray">
          <a:xfrm>
            <a:off x="6756400"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73</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97" name="Oval 7"/>
          <p:cNvSpPr>
            <a:spLocks noChangeArrowheads="1"/>
          </p:cNvSpPr>
          <p:nvPr/>
        </p:nvSpPr>
        <p:spPr bwMode="gray">
          <a:xfrm>
            <a:off x="7235825"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52</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98" name="Oval 7"/>
          <p:cNvSpPr>
            <a:spLocks noChangeArrowheads="1"/>
          </p:cNvSpPr>
          <p:nvPr/>
        </p:nvSpPr>
        <p:spPr bwMode="gray">
          <a:xfrm>
            <a:off x="7700962" y="44719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66</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cxnSp>
        <p:nvCxnSpPr>
          <p:cNvPr id="99" name="AutoShape 138"/>
          <p:cNvCxnSpPr>
            <a:cxnSpLocks noChangeShapeType="1"/>
          </p:cNvCxnSpPr>
          <p:nvPr/>
        </p:nvCxnSpPr>
        <p:spPr bwMode="gray">
          <a:xfrm flipH="1">
            <a:off x="2620962" y="5259387"/>
            <a:ext cx="0" cy="457200"/>
          </a:xfrm>
          <a:prstGeom prst="straightConnector1">
            <a:avLst/>
          </a:prstGeom>
          <a:noFill/>
          <a:ln w="9525">
            <a:solidFill>
              <a:schemeClr val="bg2"/>
            </a:solidFill>
            <a:round/>
            <a:tailEnd type="stealth" w="med" len="med"/>
          </a:ln>
        </p:spPr>
      </p:cxnSp>
      <p:cxnSp>
        <p:nvCxnSpPr>
          <p:cNvPr id="100" name="AutoShape 138"/>
          <p:cNvCxnSpPr>
            <a:cxnSpLocks noChangeShapeType="1"/>
          </p:cNvCxnSpPr>
          <p:nvPr/>
        </p:nvCxnSpPr>
        <p:spPr bwMode="gray">
          <a:xfrm flipH="1">
            <a:off x="3103562" y="5259387"/>
            <a:ext cx="0" cy="457200"/>
          </a:xfrm>
          <a:prstGeom prst="straightConnector1">
            <a:avLst/>
          </a:prstGeom>
          <a:noFill/>
          <a:ln w="9525">
            <a:solidFill>
              <a:schemeClr val="bg2"/>
            </a:solidFill>
            <a:round/>
            <a:tailEnd type="stealth" w="med" len="med"/>
          </a:ln>
        </p:spPr>
      </p:cxnSp>
      <p:cxnSp>
        <p:nvCxnSpPr>
          <p:cNvPr id="101" name="AutoShape 138"/>
          <p:cNvCxnSpPr>
            <a:cxnSpLocks noChangeShapeType="1"/>
          </p:cNvCxnSpPr>
          <p:nvPr/>
        </p:nvCxnSpPr>
        <p:spPr bwMode="gray">
          <a:xfrm flipH="1">
            <a:off x="3598862" y="5259387"/>
            <a:ext cx="0" cy="457200"/>
          </a:xfrm>
          <a:prstGeom prst="straightConnector1">
            <a:avLst/>
          </a:prstGeom>
          <a:noFill/>
          <a:ln w="9525">
            <a:solidFill>
              <a:schemeClr val="bg2"/>
            </a:solidFill>
            <a:round/>
            <a:tailEnd type="stealth" w="med" len="med"/>
          </a:ln>
        </p:spPr>
      </p:cxnSp>
      <p:cxnSp>
        <p:nvCxnSpPr>
          <p:cNvPr id="102" name="AutoShape 138"/>
          <p:cNvCxnSpPr>
            <a:cxnSpLocks noChangeShapeType="1"/>
          </p:cNvCxnSpPr>
          <p:nvPr/>
        </p:nvCxnSpPr>
        <p:spPr bwMode="gray">
          <a:xfrm flipH="1">
            <a:off x="4068762" y="5259387"/>
            <a:ext cx="0" cy="457200"/>
          </a:xfrm>
          <a:prstGeom prst="straightConnector1">
            <a:avLst/>
          </a:prstGeom>
          <a:noFill/>
          <a:ln w="9525">
            <a:solidFill>
              <a:schemeClr val="bg2"/>
            </a:solidFill>
            <a:round/>
            <a:tailEnd type="stealth" w="med" len="med"/>
          </a:ln>
        </p:spPr>
      </p:cxnSp>
      <p:cxnSp>
        <p:nvCxnSpPr>
          <p:cNvPr id="103" name="AutoShape 138"/>
          <p:cNvCxnSpPr>
            <a:cxnSpLocks noChangeShapeType="1"/>
          </p:cNvCxnSpPr>
          <p:nvPr/>
        </p:nvCxnSpPr>
        <p:spPr bwMode="gray">
          <a:xfrm flipH="1">
            <a:off x="4564062" y="5259387"/>
            <a:ext cx="0" cy="457200"/>
          </a:xfrm>
          <a:prstGeom prst="straightConnector1">
            <a:avLst/>
          </a:prstGeom>
          <a:noFill/>
          <a:ln w="9525">
            <a:solidFill>
              <a:schemeClr val="bg2"/>
            </a:solidFill>
            <a:round/>
            <a:tailEnd type="stealth" w="med" len="med"/>
          </a:ln>
        </p:spPr>
      </p:cxnSp>
      <p:cxnSp>
        <p:nvCxnSpPr>
          <p:cNvPr id="104" name="AutoShape 138"/>
          <p:cNvCxnSpPr>
            <a:cxnSpLocks noChangeShapeType="1"/>
          </p:cNvCxnSpPr>
          <p:nvPr/>
        </p:nvCxnSpPr>
        <p:spPr bwMode="gray">
          <a:xfrm flipH="1">
            <a:off x="5046662" y="5259387"/>
            <a:ext cx="0" cy="457200"/>
          </a:xfrm>
          <a:prstGeom prst="straightConnector1">
            <a:avLst/>
          </a:prstGeom>
          <a:noFill/>
          <a:ln w="9525">
            <a:solidFill>
              <a:schemeClr val="bg2"/>
            </a:solidFill>
            <a:round/>
            <a:tailEnd type="stealth" w="med" len="med"/>
          </a:ln>
        </p:spPr>
      </p:cxnSp>
      <p:cxnSp>
        <p:nvCxnSpPr>
          <p:cNvPr id="105" name="AutoShape 138"/>
          <p:cNvCxnSpPr>
            <a:cxnSpLocks noChangeShapeType="1"/>
          </p:cNvCxnSpPr>
          <p:nvPr/>
        </p:nvCxnSpPr>
        <p:spPr bwMode="gray">
          <a:xfrm flipH="1">
            <a:off x="5522912" y="5259387"/>
            <a:ext cx="0" cy="457200"/>
          </a:xfrm>
          <a:prstGeom prst="straightConnector1">
            <a:avLst/>
          </a:prstGeom>
          <a:noFill/>
          <a:ln w="9525">
            <a:solidFill>
              <a:schemeClr val="bg2"/>
            </a:solidFill>
            <a:round/>
            <a:tailEnd type="stealth" w="med" len="med"/>
          </a:ln>
        </p:spPr>
      </p:cxnSp>
      <p:cxnSp>
        <p:nvCxnSpPr>
          <p:cNvPr id="106" name="AutoShape 138"/>
          <p:cNvCxnSpPr>
            <a:cxnSpLocks noChangeShapeType="1"/>
          </p:cNvCxnSpPr>
          <p:nvPr/>
        </p:nvCxnSpPr>
        <p:spPr bwMode="gray">
          <a:xfrm flipH="1">
            <a:off x="6005512" y="5259387"/>
            <a:ext cx="0" cy="457200"/>
          </a:xfrm>
          <a:prstGeom prst="straightConnector1">
            <a:avLst/>
          </a:prstGeom>
          <a:noFill/>
          <a:ln w="9525">
            <a:solidFill>
              <a:schemeClr val="bg2"/>
            </a:solidFill>
            <a:round/>
            <a:tailEnd type="stealth" w="med" len="med"/>
          </a:ln>
        </p:spPr>
      </p:cxnSp>
      <p:cxnSp>
        <p:nvCxnSpPr>
          <p:cNvPr id="107" name="AutoShape 138"/>
          <p:cNvCxnSpPr>
            <a:cxnSpLocks noChangeShapeType="1"/>
          </p:cNvCxnSpPr>
          <p:nvPr/>
        </p:nvCxnSpPr>
        <p:spPr bwMode="gray">
          <a:xfrm flipH="1">
            <a:off x="6467475" y="5259387"/>
            <a:ext cx="0" cy="457200"/>
          </a:xfrm>
          <a:prstGeom prst="straightConnector1">
            <a:avLst/>
          </a:prstGeom>
          <a:noFill/>
          <a:ln w="9525">
            <a:solidFill>
              <a:schemeClr val="bg2"/>
            </a:solidFill>
            <a:round/>
            <a:tailEnd type="stealth" w="med" len="med"/>
          </a:ln>
        </p:spPr>
      </p:cxnSp>
      <p:cxnSp>
        <p:nvCxnSpPr>
          <p:cNvPr id="108" name="AutoShape 138"/>
          <p:cNvCxnSpPr>
            <a:cxnSpLocks noChangeShapeType="1"/>
          </p:cNvCxnSpPr>
          <p:nvPr/>
        </p:nvCxnSpPr>
        <p:spPr bwMode="gray">
          <a:xfrm flipH="1">
            <a:off x="6961187" y="5259387"/>
            <a:ext cx="0" cy="457200"/>
          </a:xfrm>
          <a:prstGeom prst="straightConnector1">
            <a:avLst/>
          </a:prstGeom>
          <a:noFill/>
          <a:ln w="9525">
            <a:solidFill>
              <a:schemeClr val="bg2"/>
            </a:solidFill>
            <a:round/>
            <a:tailEnd type="stealth" w="med" len="med"/>
          </a:ln>
        </p:spPr>
      </p:cxnSp>
      <p:cxnSp>
        <p:nvCxnSpPr>
          <p:cNvPr id="109" name="AutoShape 138"/>
          <p:cNvCxnSpPr>
            <a:cxnSpLocks noChangeShapeType="1"/>
          </p:cNvCxnSpPr>
          <p:nvPr/>
        </p:nvCxnSpPr>
        <p:spPr bwMode="gray">
          <a:xfrm flipH="1">
            <a:off x="7421562" y="5259387"/>
            <a:ext cx="0" cy="457200"/>
          </a:xfrm>
          <a:prstGeom prst="straightConnector1">
            <a:avLst/>
          </a:prstGeom>
          <a:noFill/>
          <a:ln w="9525">
            <a:solidFill>
              <a:schemeClr val="bg2"/>
            </a:solidFill>
            <a:round/>
            <a:tailEnd type="stealth" w="med" len="med"/>
          </a:ln>
        </p:spPr>
      </p:cxnSp>
      <p:cxnSp>
        <p:nvCxnSpPr>
          <p:cNvPr id="110" name="AutoShape 138"/>
          <p:cNvCxnSpPr>
            <a:cxnSpLocks noChangeShapeType="1"/>
          </p:cNvCxnSpPr>
          <p:nvPr/>
        </p:nvCxnSpPr>
        <p:spPr bwMode="gray">
          <a:xfrm flipH="1">
            <a:off x="7893050" y="5259387"/>
            <a:ext cx="0" cy="457200"/>
          </a:xfrm>
          <a:prstGeom prst="straightConnector1">
            <a:avLst/>
          </a:prstGeom>
          <a:noFill/>
          <a:ln w="9525">
            <a:solidFill>
              <a:schemeClr val="bg2"/>
            </a:solidFill>
            <a:round/>
            <a:tailEnd type="stealth" w="med" len="med"/>
          </a:ln>
        </p:spPr>
      </p:cxnSp>
      <p:sp>
        <p:nvSpPr>
          <p:cNvPr id="111" name="Oval 7"/>
          <p:cNvSpPr>
            <a:spLocks noChangeArrowheads="1"/>
          </p:cNvSpPr>
          <p:nvPr/>
        </p:nvSpPr>
        <p:spPr bwMode="gray">
          <a:xfrm>
            <a:off x="2444750"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sz="1000" smtClean="0">
                <a:solidFill>
                  <a:srgbClr val="000000"/>
                </a:solidFill>
                <a:latin typeface="Arial"/>
                <a:ea typeface="黑体" pitchFamily="49" charset="-122"/>
              </a:rPr>
              <a:t>15%</a:t>
            </a:r>
            <a:endParaRPr lang="en-US" sz="1000">
              <a:solidFill>
                <a:srgbClr val="000000"/>
              </a:solidFill>
              <a:latin typeface="Arial"/>
              <a:ea typeface="黑体" pitchFamily="49" charset="-122"/>
            </a:endParaRPr>
          </a:p>
        </p:txBody>
      </p:sp>
      <p:sp>
        <p:nvSpPr>
          <p:cNvPr id="112" name="Oval 7"/>
          <p:cNvSpPr>
            <a:spLocks noChangeArrowheads="1"/>
          </p:cNvSpPr>
          <p:nvPr/>
        </p:nvSpPr>
        <p:spPr bwMode="gray">
          <a:xfrm>
            <a:off x="2924175"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33</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13" name="Oval 7"/>
          <p:cNvSpPr>
            <a:spLocks noChangeArrowheads="1"/>
          </p:cNvSpPr>
          <p:nvPr/>
        </p:nvSpPr>
        <p:spPr bwMode="gray">
          <a:xfrm>
            <a:off x="3403600"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31</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14" name="Oval 7"/>
          <p:cNvSpPr>
            <a:spLocks noChangeArrowheads="1"/>
          </p:cNvSpPr>
          <p:nvPr/>
        </p:nvSpPr>
        <p:spPr bwMode="gray">
          <a:xfrm>
            <a:off x="3881437"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24</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15" name="Oval 7"/>
          <p:cNvSpPr>
            <a:spLocks noChangeArrowheads="1"/>
          </p:cNvSpPr>
          <p:nvPr/>
        </p:nvSpPr>
        <p:spPr bwMode="gray">
          <a:xfrm>
            <a:off x="4360862"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18</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16" name="Oval 7"/>
          <p:cNvSpPr>
            <a:spLocks noChangeArrowheads="1"/>
          </p:cNvSpPr>
          <p:nvPr/>
        </p:nvSpPr>
        <p:spPr bwMode="gray">
          <a:xfrm>
            <a:off x="4840287"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20</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17" name="Oval 7"/>
          <p:cNvSpPr>
            <a:spLocks noChangeArrowheads="1"/>
          </p:cNvSpPr>
          <p:nvPr/>
        </p:nvSpPr>
        <p:spPr bwMode="gray">
          <a:xfrm>
            <a:off x="5319712"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26</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18" name="Oval 7"/>
          <p:cNvSpPr>
            <a:spLocks noChangeArrowheads="1"/>
          </p:cNvSpPr>
          <p:nvPr/>
        </p:nvSpPr>
        <p:spPr bwMode="gray">
          <a:xfrm>
            <a:off x="5799137"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21</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19" name="Oval 7"/>
          <p:cNvSpPr>
            <a:spLocks noChangeArrowheads="1"/>
          </p:cNvSpPr>
          <p:nvPr/>
        </p:nvSpPr>
        <p:spPr bwMode="gray">
          <a:xfrm>
            <a:off x="6278562"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sz="1000" smtClean="0">
                <a:solidFill>
                  <a:srgbClr val="000000"/>
                </a:solidFill>
                <a:latin typeface="Arial"/>
                <a:ea typeface="黑体" pitchFamily="49" charset="-122"/>
              </a:rPr>
              <a:t>15%</a:t>
            </a:r>
            <a:endParaRPr lang="en-US" sz="1000">
              <a:solidFill>
                <a:srgbClr val="000000"/>
              </a:solidFill>
              <a:latin typeface="Arial"/>
              <a:ea typeface="黑体" pitchFamily="49" charset="-122"/>
            </a:endParaRPr>
          </a:p>
        </p:txBody>
      </p:sp>
      <p:sp>
        <p:nvSpPr>
          <p:cNvPr id="120" name="Oval 7"/>
          <p:cNvSpPr>
            <a:spLocks noChangeArrowheads="1"/>
          </p:cNvSpPr>
          <p:nvPr/>
        </p:nvSpPr>
        <p:spPr bwMode="gray">
          <a:xfrm>
            <a:off x="6756400"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19</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21" name="Oval 7"/>
          <p:cNvSpPr>
            <a:spLocks noChangeArrowheads="1"/>
          </p:cNvSpPr>
          <p:nvPr/>
        </p:nvSpPr>
        <p:spPr bwMode="gray">
          <a:xfrm>
            <a:off x="7235825"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36</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22" name="Oval 7"/>
          <p:cNvSpPr>
            <a:spLocks noChangeArrowheads="1"/>
          </p:cNvSpPr>
          <p:nvPr/>
        </p:nvSpPr>
        <p:spPr bwMode="gray">
          <a:xfrm>
            <a:off x="7700962" y="53736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43</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23" name="Rectangle 122"/>
          <p:cNvSpPr/>
          <p:nvPr/>
        </p:nvSpPr>
        <p:spPr>
          <a:xfrm>
            <a:off x="8658013" y="3505200"/>
            <a:ext cx="712054"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rPr>
              <a:t>60-80%</a:t>
            </a:r>
            <a:endParaRPr lang="en-US" sz="1200">
              <a:solidFill>
                <a:srgbClr val="000000"/>
              </a:solidFill>
            </a:endParaRPr>
          </a:p>
        </p:txBody>
      </p:sp>
      <p:sp>
        <p:nvSpPr>
          <p:cNvPr id="124" name="Rectangle 123"/>
          <p:cNvSpPr/>
          <p:nvPr/>
        </p:nvSpPr>
        <p:spPr>
          <a:xfrm>
            <a:off x="8658012" y="4470400"/>
            <a:ext cx="712054"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sz="1200" smtClean="0">
                <a:solidFill>
                  <a:srgbClr val="000000"/>
                </a:solidFill>
              </a:rPr>
              <a:t>40-60%</a:t>
            </a:r>
            <a:endParaRPr lang="en-US" sz="1200">
              <a:solidFill>
                <a:srgbClr val="000000"/>
              </a:solidFill>
            </a:endParaRPr>
          </a:p>
        </p:txBody>
      </p:sp>
      <p:sp>
        <p:nvSpPr>
          <p:cNvPr id="125" name="Rectangle 124"/>
          <p:cNvSpPr/>
          <p:nvPr/>
        </p:nvSpPr>
        <p:spPr>
          <a:xfrm>
            <a:off x="8658011" y="5359400"/>
            <a:ext cx="712054"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rPr>
              <a:t>20-30%</a:t>
            </a:r>
            <a:endParaRPr lang="en-US" sz="1200">
              <a:solidFill>
                <a:srgbClr val="000000"/>
              </a:solidFill>
            </a:endParaRPr>
          </a:p>
        </p:txBody>
      </p:sp>
      <p:cxnSp>
        <p:nvCxnSpPr>
          <p:cNvPr id="128" name="Straight Connector 127"/>
          <p:cNvCxnSpPr/>
          <p:nvPr/>
        </p:nvCxnSpPr>
        <p:spPr bwMode="auto">
          <a:xfrm>
            <a:off x="531812" y="2532062"/>
            <a:ext cx="1349375" cy="0"/>
          </a:xfrm>
          <a:prstGeom prst="line">
            <a:avLst/>
          </a:prstGeom>
          <a:solidFill>
            <a:schemeClr val="accent1"/>
          </a:solidFill>
          <a:ln w="9525" cap="flat" cmpd="sng" algn="ctr">
            <a:solidFill>
              <a:schemeClr val="bg2"/>
            </a:solidFill>
            <a:prstDash val="solid"/>
            <a:round/>
            <a:headEnd type="none" w="lg" len="lg"/>
            <a:tailEnd type="none" w="lg" len="lg"/>
          </a:ln>
          <a:effectLst/>
        </p:spPr>
      </p:cxnSp>
      <p:cxnSp>
        <p:nvCxnSpPr>
          <p:cNvPr id="130" name="AutoShape 138"/>
          <p:cNvCxnSpPr>
            <a:cxnSpLocks noChangeShapeType="1"/>
          </p:cNvCxnSpPr>
          <p:nvPr/>
        </p:nvCxnSpPr>
        <p:spPr bwMode="gray">
          <a:xfrm flipH="1">
            <a:off x="8347075" y="3432175"/>
            <a:ext cx="0" cy="457200"/>
          </a:xfrm>
          <a:prstGeom prst="straightConnector1">
            <a:avLst/>
          </a:prstGeom>
          <a:noFill/>
          <a:ln w="9525">
            <a:solidFill>
              <a:schemeClr val="folHlink"/>
            </a:solidFill>
            <a:round/>
            <a:tailEnd type="stealth" w="med" len="med"/>
          </a:ln>
        </p:spPr>
      </p:cxnSp>
      <p:sp>
        <p:nvSpPr>
          <p:cNvPr id="131" name="Oval 7"/>
          <p:cNvSpPr>
            <a:spLocks noChangeArrowheads="1"/>
          </p:cNvSpPr>
          <p:nvPr/>
        </p:nvSpPr>
        <p:spPr bwMode="gray">
          <a:xfrm>
            <a:off x="8154987" y="3546475"/>
            <a:ext cx="365760" cy="182880"/>
          </a:xfrm>
          <a:prstGeom prst="ellipse">
            <a:avLst/>
          </a:prstGeom>
          <a:solidFill>
            <a:schemeClr val="hlink"/>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49</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cxnSp>
        <p:nvCxnSpPr>
          <p:cNvPr id="132" name="AutoShape 138"/>
          <p:cNvCxnSpPr>
            <a:cxnSpLocks noChangeShapeType="1"/>
          </p:cNvCxnSpPr>
          <p:nvPr/>
        </p:nvCxnSpPr>
        <p:spPr bwMode="gray">
          <a:xfrm flipH="1">
            <a:off x="8359775" y="4359275"/>
            <a:ext cx="0" cy="457200"/>
          </a:xfrm>
          <a:prstGeom prst="straightConnector1">
            <a:avLst/>
          </a:prstGeom>
          <a:noFill/>
          <a:ln w="9525">
            <a:solidFill>
              <a:schemeClr val="folHlink"/>
            </a:solidFill>
            <a:round/>
            <a:tailEnd type="stealth" w="med" len="med"/>
          </a:ln>
        </p:spPr>
      </p:cxnSp>
      <p:sp>
        <p:nvSpPr>
          <p:cNvPr id="133" name="Oval 7"/>
          <p:cNvSpPr>
            <a:spLocks noChangeArrowheads="1"/>
          </p:cNvSpPr>
          <p:nvPr/>
        </p:nvSpPr>
        <p:spPr bwMode="gray">
          <a:xfrm>
            <a:off x="8167687" y="4473575"/>
            <a:ext cx="365760" cy="182880"/>
          </a:xfrm>
          <a:prstGeom prst="ellipse">
            <a:avLst/>
          </a:prstGeom>
          <a:solidFill>
            <a:schemeClr val="hlink"/>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58</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cxnSp>
        <p:nvCxnSpPr>
          <p:cNvPr id="134" name="AutoShape 138"/>
          <p:cNvCxnSpPr>
            <a:cxnSpLocks noChangeShapeType="1"/>
          </p:cNvCxnSpPr>
          <p:nvPr/>
        </p:nvCxnSpPr>
        <p:spPr bwMode="gray">
          <a:xfrm flipH="1">
            <a:off x="8359775" y="5260975"/>
            <a:ext cx="0" cy="457200"/>
          </a:xfrm>
          <a:prstGeom prst="straightConnector1">
            <a:avLst/>
          </a:prstGeom>
          <a:noFill/>
          <a:ln w="9525">
            <a:solidFill>
              <a:schemeClr val="folHlink"/>
            </a:solidFill>
            <a:round/>
            <a:tailEnd type="stealth" w="med" len="med"/>
          </a:ln>
        </p:spPr>
      </p:cxnSp>
      <p:sp>
        <p:nvSpPr>
          <p:cNvPr id="135" name="Oval 7"/>
          <p:cNvSpPr>
            <a:spLocks noChangeArrowheads="1"/>
          </p:cNvSpPr>
          <p:nvPr/>
        </p:nvSpPr>
        <p:spPr bwMode="gray">
          <a:xfrm>
            <a:off x="8167687" y="5375275"/>
            <a:ext cx="365760" cy="182880"/>
          </a:xfrm>
          <a:prstGeom prst="ellipse">
            <a:avLst/>
          </a:prstGeom>
          <a:solidFill>
            <a:schemeClr val="hlink"/>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25</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45" name="Rectangle 144"/>
          <p:cNvSpPr>
            <a:spLocks noChangeArrowheads="1"/>
          </p:cNvSpPr>
          <p:nvPr/>
        </p:nvSpPr>
        <p:spPr bwMode="gray">
          <a:xfrm>
            <a:off x="2268537" y="1133475"/>
            <a:ext cx="621792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altLang="ko-KR" sz="1400" b="1">
              <a:solidFill>
                <a:srgbClr val="000000"/>
              </a:solidFill>
              <a:latin typeface="Arial"/>
              <a:ea typeface="黑体" pitchFamily="49" charset="-122"/>
            </a:endParaRPr>
          </a:p>
        </p:txBody>
      </p:sp>
      <p:sp>
        <p:nvSpPr>
          <p:cNvPr id="146" name="Oval 7"/>
          <p:cNvSpPr>
            <a:spLocks noChangeArrowheads="1"/>
          </p:cNvSpPr>
          <p:nvPr/>
        </p:nvSpPr>
        <p:spPr bwMode="gray">
          <a:xfrm>
            <a:off x="2293937" y="13049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47" name="Oval 7"/>
          <p:cNvSpPr>
            <a:spLocks noChangeArrowheads="1"/>
          </p:cNvSpPr>
          <p:nvPr/>
        </p:nvSpPr>
        <p:spPr bwMode="gray">
          <a:xfrm>
            <a:off x="2774228" y="13049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2</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48" name="Oval 7"/>
          <p:cNvSpPr>
            <a:spLocks noChangeArrowheads="1"/>
          </p:cNvSpPr>
          <p:nvPr/>
        </p:nvSpPr>
        <p:spPr bwMode="gray">
          <a:xfrm>
            <a:off x="3254519"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3</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49" name="Oval 7"/>
          <p:cNvSpPr>
            <a:spLocks noChangeArrowheads="1"/>
          </p:cNvSpPr>
          <p:nvPr/>
        </p:nvSpPr>
        <p:spPr bwMode="gray">
          <a:xfrm>
            <a:off x="3734810"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4</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50" name="Oval 7"/>
          <p:cNvSpPr>
            <a:spLocks noChangeArrowheads="1"/>
          </p:cNvSpPr>
          <p:nvPr/>
        </p:nvSpPr>
        <p:spPr bwMode="gray">
          <a:xfrm>
            <a:off x="4215101"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5</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51" name="Oval 7"/>
          <p:cNvSpPr>
            <a:spLocks noChangeArrowheads="1"/>
          </p:cNvSpPr>
          <p:nvPr/>
        </p:nvSpPr>
        <p:spPr bwMode="gray">
          <a:xfrm>
            <a:off x="4695392"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6</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52" name="Oval 7"/>
          <p:cNvSpPr>
            <a:spLocks noChangeArrowheads="1"/>
          </p:cNvSpPr>
          <p:nvPr/>
        </p:nvSpPr>
        <p:spPr bwMode="gray">
          <a:xfrm>
            <a:off x="5175683" y="13049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7</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53" name="Oval 7"/>
          <p:cNvSpPr>
            <a:spLocks noChangeArrowheads="1"/>
          </p:cNvSpPr>
          <p:nvPr/>
        </p:nvSpPr>
        <p:spPr bwMode="gray">
          <a:xfrm>
            <a:off x="5655974" y="12922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8</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54" name="Oval 7"/>
          <p:cNvSpPr>
            <a:spLocks noChangeArrowheads="1"/>
          </p:cNvSpPr>
          <p:nvPr/>
        </p:nvSpPr>
        <p:spPr bwMode="gray">
          <a:xfrm>
            <a:off x="6136265" y="12922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9</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55" name="Oval 7"/>
          <p:cNvSpPr>
            <a:spLocks noChangeArrowheads="1"/>
          </p:cNvSpPr>
          <p:nvPr/>
        </p:nvSpPr>
        <p:spPr bwMode="gray">
          <a:xfrm>
            <a:off x="6616556" y="12795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10</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56" name="Oval 7"/>
          <p:cNvSpPr>
            <a:spLocks noChangeArrowheads="1"/>
          </p:cNvSpPr>
          <p:nvPr/>
        </p:nvSpPr>
        <p:spPr bwMode="gray">
          <a:xfrm>
            <a:off x="7096847" y="12795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11</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57" name="Oval 7"/>
          <p:cNvSpPr>
            <a:spLocks noChangeArrowheads="1"/>
          </p:cNvSpPr>
          <p:nvPr/>
        </p:nvSpPr>
        <p:spPr bwMode="gray">
          <a:xfrm>
            <a:off x="7577137" y="12668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12</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158" name="Oval 7"/>
          <p:cNvSpPr>
            <a:spLocks noChangeArrowheads="1"/>
          </p:cNvSpPr>
          <p:nvPr/>
        </p:nvSpPr>
        <p:spPr bwMode="gray">
          <a:xfrm>
            <a:off x="8057089" y="1269097"/>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solidFill>
                  <a:srgbClr val="000000"/>
                </a:solidFill>
                <a:latin typeface="Arial"/>
                <a:ea typeface="黑体" pitchFamily="49" charset="-122"/>
              </a:rPr>
              <a:t>平均</a:t>
            </a:r>
            <a:endParaRPr lang="en-US" sz="1200">
              <a:solidFill>
                <a:srgbClr val="000000"/>
              </a:solidFill>
              <a:latin typeface="Arial"/>
              <a:ea typeface="黑体" pitchFamily="49" charset="-122"/>
            </a:endParaRPr>
          </a:p>
        </p:txBody>
      </p:sp>
      <p:sp>
        <p:nvSpPr>
          <p:cNvPr id="173" name="Rectangle 172"/>
          <p:cNvSpPr/>
          <p:nvPr/>
        </p:nvSpPr>
        <p:spPr>
          <a:xfrm>
            <a:off x="8598702" y="2133600"/>
            <a:ext cx="830677"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rPr>
              <a:t>600-1000</a:t>
            </a:r>
            <a:endParaRPr lang="en-US" sz="1200">
              <a:solidFill>
                <a:srgbClr val="000000"/>
              </a:solidFill>
            </a:endParaRPr>
          </a:p>
        </p:txBody>
      </p:sp>
      <p:cxnSp>
        <p:nvCxnSpPr>
          <p:cNvPr id="174" name="AutoShape 138"/>
          <p:cNvCxnSpPr>
            <a:cxnSpLocks noChangeShapeType="1"/>
          </p:cNvCxnSpPr>
          <p:nvPr/>
        </p:nvCxnSpPr>
        <p:spPr bwMode="gray">
          <a:xfrm flipH="1">
            <a:off x="1833562" y="5284787"/>
            <a:ext cx="0" cy="457200"/>
          </a:xfrm>
          <a:prstGeom prst="straightConnector1">
            <a:avLst/>
          </a:prstGeom>
          <a:noFill/>
          <a:ln w="9525">
            <a:solidFill>
              <a:schemeClr val="bg2"/>
            </a:solidFill>
            <a:round/>
            <a:tailEnd type="stealth" w="med" len="med"/>
          </a:ln>
        </p:spPr>
      </p:cxnSp>
      <p:sp>
        <p:nvSpPr>
          <p:cNvPr id="175" name="Oval 7"/>
          <p:cNvSpPr>
            <a:spLocks noChangeArrowheads="1"/>
          </p:cNvSpPr>
          <p:nvPr/>
        </p:nvSpPr>
        <p:spPr bwMode="gray">
          <a:xfrm>
            <a:off x="1657350" y="5399087"/>
            <a:ext cx="365760" cy="182880"/>
          </a:xfrm>
          <a:prstGeom prst="ellipse">
            <a:avLst/>
          </a:prstGeom>
          <a:solidFill>
            <a:schemeClr val="accent2"/>
          </a:solidFill>
          <a:ln w="12700">
            <a:solidFill>
              <a:schemeClr val="hlink"/>
            </a:solid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000" smtClean="0">
                <a:solidFill>
                  <a:srgbClr val="000000"/>
                </a:solidFill>
                <a:latin typeface="Arial"/>
                <a:ea typeface="黑体" pitchFamily="49" charset="-122"/>
              </a:rPr>
              <a:t>XX</a:t>
            </a:r>
            <a:r>
              <a:rPr lang="en-US" sz="1000" smtClean="0">
                <a:solidFill>
                  <a:srgbClr val="000000"/>
                </a:solidFill>
                <a:latin typeface="Arial"/>
                <a:ea typeface="黑体" pitchFamily="49" charset="-122"/>
              </a:rPr>
              <a:t>%</a:t>
            </a:r>
            <a:endParaRPr lang="en-US" sz="1000">
              <a:solidFill>
                <a:srgbClr val="000000"/>
              </a:solidFill>
              <a:latin typeface="Arial"/>
              <a:ea typeface="黑体" pitchFamily="49" charset="-122"/>
            </a:endParaRPr>
          </a:p>
        </p:txBody>
      </p:sp>
      <p:sp>
        <p:nvSpPr>
          <p:cNvPr id="177" name="Rectangle 7"/>
          <p:cNvSpPr>
            <a:spLocks noChangeArrowheads="1"/>
          </p:cNvSpPr>
          <p:nvPr/>
        </p:nvSpPr>
        <p:spPr bwMode="gray">
          <a:xfrm>
            <a:off x="471488" y="6307933"/>
            <a:ext cx="1852612" cy="328613"/>
          </a:xfrm>
          <a:prstGeom prst="rect">
            <a:avLst/>
          </a:prstGeom>
          <a:noFill/>
          <a:ln w="9525" algn="ctr">
            <a:noFill/>
            <a:miter lim="800000"/>
            <a:headEnd type="none" w="lg" len="lg"/>
            <a:tailEnd type="none" w="lg" len="lg"/>
          </a:ln>
          <a:effectLst/>
        </p:spPr>
        <p:txBody>
          <a:bodyPr lIns="0" tIns="0" rIns="0" bIns="0" anchor="b"/>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90000"/>
              </a:lnSpc>
            </a:pPr>
            <a:r>
              <a:rPr lang="zh-CN" altLang="en-US" sz="1000" smtClean="0">
                <a:latin typeface="黑体" pitchFamily="49" charset="-122"/>
                <a:ea typeface="黑体" pitchFamily="49" charset="-122"/>
                <a:cs typeface="Arial"/>
              </a:rPr>
              <a:t>数据来源：经销商数据分析</a:t>
            </a:r>
            <a:endParaRPr lang="en-US" sz="1000">
              <a:latin typeface="黑体" pitchFamily="49" charset="-122"/>
              <a:ea typeface="黑体" pitchFamily="49" charset="-122"/>
              <a:cs typeface="Arial"/>
            </a:endParaRPr>
          </a:p>
        </p:txBody>
      </p:sp>
      <p:grpSp>
        <p:nvGrpSpPr>
          <p:cNvPr id="20" name="Group 157"/>
          <p:cNvGrpSpPr/>
          <p:nvPr/>
        </p:nvGrpSpPr>
        <p:grpSpPr>
          <a:xfrm>
            <a:off x="9370785" y="1969748"/>
            <a:ext cx="232230" cy="558541"/>
            <a:chOff x="7503596" y="1648314"/>
            <a:chExt cx="232230" cy="558541"/>
          </a:xfrm>
        </p:grpSpPr>
        <p:sp>
          <p:nvSpPr>
            <p:cNvPr id="139" name="Rectangle 138"/>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40" name="Oval 139"/>
            <p:cNvSpPr/>
            <p:nvPr/>
          </p:nvSpPr>
          <p:spPr bwMode="auto">
            <a:xfrm rot="5400000">
              <a:off x="7548354" y="1681122"/>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41" name="Oval 140"/>
            <p:cNvSpPr/>
            <p:nvPr/>
          </p:nvSpPr>
          <p:spPr bwMode="auto">
            <a:xfrm rot="5400000">
              <a:off x="7548354" y="1858515"/>
              <a:ext cx="142712" cy="142712"/>
            </a:xfrm>
            <a:prstGeom prst="ellipse">
              <a:avLst/>
            </a:prstGeom>
            <a:solidFill>
              <a:srgbClr val="FEEC00"/>
            </a:solidFill>
            <a:ln w="9525" cap="flat" cmpd="sng" algn="ctr">
              <a:solidFill>
                <a:srgbClr val="FEEC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42" name="Oval 141"/>
            <p:cNvSpPr/>
            <p:nvPr/>
          </p:nvSpPr>
          <p:spPr bwMode="auto">
            <a:xfrm rot="5400000">
              <a:off x="7548354" y="2035908"/>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grpSp>
        <p:nvGrpSpPr>
          <p:cNvPr id="21" name="Group 157"/>
          <p:cNvGrpSpPr/>
          <p:nvPr/>
        </p:nvGrpSpPr>
        <p:grpSpPr>
          <a:xfrm>
            <a:off x="9370785" y="3341348"/>
            <a:ext cx="232230" cy="558541"/>
            <a:chOff x="7503596" y="1648314"/>
            <a:chExt cx="232230" cy="558541"/>
          </a:xfrm>
        </p:grpSpPr>
        <p:sp>
          <p:nvSpPr>
            <p:cNvPr id="144" name="Rectangle 143"/>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59" name="Oval 158"/>
            <p:cNvSpPr/>
            <p:nvPr/>
          </p:nvSpPr>
          <p:spPr bwMode="auto">
            <a:xfrm rot="5400000">
              <a:off x="7548354" y="1681122"/>
              <a:ext cx="142712" cy="142712"/>
            </a:xfrm>
            <a:prstGeom prst="ellipse">
              <a:avLst/>
            </a:prstGeom>
            <a:solidFill>
              <a:srgbClr val="FF0000"/>
            </a:solidFill>
            <a:ln w="9525" cap="flat" cmpd="sng" algn="ctr">
              <a:solidFill>
                <a:srgbClr val="FF00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60" name="Oval 159"/>
            <p:cNvSpPr/>
            <p:nvPr/>
          </p:nvSpPr>
          <p:spPr bwMode="auto">
            <a:xfrm rot="5400000">
              <a:off x="7548354" y="1858515"/>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61" name="Oval 160"/>
            <p:cNvSpPr/>
            <p:nvPr/>
          </p:nvSpPr>
          <p:spPr bwMode="auto">
            <a:xfrm rot="5400000">
              <a:off x="7548354" y="2035908"/>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grpSp>
        <p:nvGrpSpPr>
          <p:cNvPr id="22" name="Group 157"/>
          <p:cNvGrpSpPr/>
          <p:nvPr/>
        </p:nvGrpSpPr>
        <p:grpSpPr>
          <a:xfrm>
            <a:off x="9370785" y="4306548"/>
            <a:ext cx="232230" cy="558541"/>
            <a:chOff x="7503596" y="1648314"/>
            <a:chExt cx="232230" cy="558541"/>
          </a:xfrm>
        </p:grpSpPr>
        <p:sp>
          <p:nvSpPr>
            <p:cNvPr id="163" name="Rectangle 162"/>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64" name="Oval 163"/>
            <p:cNvSpPr/>
            <p:nvPr/>
          </p:nvSpPr>
          <p:spPr bwMode="auto">
            <a:xfrm rot="5400000">
              <a:off x="7548354" y="1681122"/>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65" name="Oval 164"/>
            <p:cNvSpPr/>
            <p:nvPr/>
          </p:nvSpPr>
          <p:spPr bwMode="auto">
            <a:xfrm rot="5400000">
              <a:off x="7548354" y="1858515"/>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66" name="Oval 165"/>
            <p:cNvSpPr/>
            <p:nvPr/>
          </p:nvSpPr>
          <p:spPr bwMode="auto">
            <a:xfrm rot="5400000">
              <a:off x="7548354" y="2035908"/>
              <a:ext cx="142712" cy="142712"/>
            </a:xfrm>
            <a:prstGeom prst="ellipse">
              <a:avLst/>
            </a:prstGeom>
            <a:solidFill>
              <a:srgbClr val="06C245"/>
            </a:solidFill>
            <a:ln w="9525" cap="flat" cmpd="sng" algn="ctr">
              <a:solidFill>
                <a:srgbClr val="06C245"/>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grpSp>
        <p:nvGrpSpPr>
          <p:cNvPr id="25" name="Group 157"/>
          <p:cNvGrpSpPr/>
          <p:nvPr/>
        </p:nvGrpSpPr>
        <p:grpSpPr>
          <a:xfrm>
            <a:off x="9370785" y="5220948"/>
            <a:ext cx="232230" cy="558541"/>
            <a:chOff x="7503596" y="1648314"/>
            <a:chExt cx="232230" cy="558541"/>
          </a:xfrm>
        </p:grpSpPr>
        <p:sp>
          <p:nvSpPr>
            <p:cNvPr id="168" name="Rectangle 167"/>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69" name="Oval 168"/>
            <p:cNvSpPr/>
            <p:nvPr/>
          </p:nvSpPr>
          <p:spPr bwMode="auto">
            <a:xfrm rot="5400000">
              <a:off x="7548354" y="1681122"/>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0" name="Oval 169"/>
            <p:cNvSpPr/>
            <p:nvPr/>
          </p:nvSpPr>
          <p:spPr bwMode="auto">
            <a:xfrm rot="5400000">
              <a:off x="7548354" y="1858515"/>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1" name="Oval 170"/>
            <p:cNvSpPr/>
            <p:nvPr/>
          </p:nvSpPr>
          <p:spPr bwMode="auto">
            <a:xfrm rot="5400000">
              <a:off x="7548354" y="2035908"/>
              <a:ext cx="142712" cy="142712"/>
            </a:xfrm>
            <a:prstGeom prst="ellipse">
              <a:avLst/>
            </a:prstGeom>
            <a:solidFill>
              <a:srgbClr val="06C245"/>
            </a:solidFill>
            <a:ln w="9525" cap="flat" cmpd="sng" algn="ctr">
              <a:solidFill>
                <a:srgbClr val="06C245"/>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grpSp>
        <p:nvGrpSpPr>
          <p:cNvPr id="162" name="Group 157"/>
          <p:cNvGrpSpPr/>
          <p:nvPr/>
        </p:nvGrpSpPr>
        <p:grpSpPr>
          <a:xfrm>
            <a:off x="8422957" y="366713"/>
            <a:ext cx="232230" cy="558541"/>
            <a:chOff x="7503596" y="1648314"/>
            <a:chExt cx="232230" cy="558541"/>
          </a:xfrm>
        </p:grpSpPr>
        <p:sp>
          <p:nvSpPr>
            <p:cNvPr id="167" name="Rectangle 166"/>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2" name="Oval 171"/>
            <p:cNvSpPr/>
            <p:nvPr/>
          </p:nvSpPr>
          <p:spPr bwMode="auto">
            <a:xfrm rot="5400000">
              <a:off x="7548354" y="1681122"/>
              <a:ext cx="142712" cy="142712"/>
            </a:xfrm>
            <a:prstGeom prst="ellipse">
              <a:avLst/>
            </a:prstGeom>
            <a:solidFill>
              <a:srgbClr val="FF0000"/>
            </a:solidFill>
            <a:ln w="9525" cap="flat" cmpd="sng" algn="ctr">
              <a:solidFill>
                <a:srgbClr val="FF00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84" name="Oval 183"/>
            <p:cNvSpPr/>
            <p:nvPr/>
          </p:nvSpPr>
          <p:spPr bwMode="auto">
            <a:xfrm rot="5400000">
              <a:off x="7548354" y="1858515"/>
              <a:ext cx="142712" cy="142712"/>
            </a:xfrm>
            <a:prstGeom prst="ellipse">
              <a:avLst/>
            </a:prstGeom>
            <a:solidFill>
              <a:srgbClr val="FEEC00"/>
            </a:solidFill>
            <a:ln w="9525" cap="flat" cmpd="sng" algn="ctr">
              <a:solidFill>
                <a:srgbClr val="FEEC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85" name="Oval 184"/>
            <p:cNvSpPr/>
            <p:nvPr/>
          </p:nvSpPr>
          <p:spPr bwMode="auto">
            <a:xfrm rot="5400000">
              <a:off x="7548354" y="2035908"/>
              <a:ext cx="142712" cy="142712"/>
            </a:xfrm>
            <a:prstGeom prst="ellipse">
              <a:avLst/>
            </a:prstGeom>
            <a:solidFill>
              <a:srgbClr val="06C245"/>
            </a:solidFill>
            <a:ln w="9525" cap="flat" cmpd="sng" algn="ctr">
              <a:solidFill>
                <a:srgbClr val="06C245"/>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sp>
        <p:nvSpPr>
          <p:cNvPr id="186" name="Rectangle 185"/>
          <p:cNvSpPr/>
          <p:nvPr/>
        </p:nvSpPr>
        <p:spPr>
          <a:xfrm>
            <a:off x="8689480" y="729686"/>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合理区间</a:t>
            </a:r>
            <a:endParaRPr lang="en-US" sz="1200">
              <a:latin typeface="黑体" pitchFamily="49" charset="-122"/>
              <a:ea typeface="黑体" pitchFamily="49" charset="-122"/>
            </a:endParaRPr>
          </a:p>
        </p:txBody>
      </p:sp>
      <p:sp>
        <p:nvSpPr>
          <p:cNvPr id="187" name="Rectangle 186"/>
          <p:cNvSpPr/>
          <p:nvPr/>
        </p:nvSpPr>
        <p:spPr>
          <a:xfrm>
            <a:off x="8689480" y="526486"/>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存在问题</a:t>
            </a:r>
            <a:endParaRPr lang="en-US" sz="1200">
              <a:latin typeface="黑体" pitchFamily="49" charset="-122"/>
              <a:ea typeface="黑体" pitchFamily="49" charset="-122"/>
            </a:endParaRPr>
          </a:p>
        </p:txBody>
      </p:sp>
      <p:sp>
        <p:nvSpPr>
          <p:cNvPr id="188" name="Rectangle 187"/>
          <p:cNvSpPr/>
          <p:nvPr/>
        </p:nvSpPr>
        <p:spPr>
          <a:xfrm>
            <a:off x="8689481" y="323286"/>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严重偏离</a:t>
            </a:r>
            <a:endParaRPr lang="en-US" sz="1200">
              <a:latin typeface="黑体" pitchFamily="49" charset="-122"/>
              <a:ea typeface="黑体" pitchFamily="49" charset="-122"/>
            </a:endParaRPr>
          </a:p>
        </p:txBody>
      </p:sp>
      <p:sp>
        <p:nvSpPr>
          <p:cNvPr id="189" name="Rectangle 188"/>
          <p:cNvSpPr/>
          <p:nvPr/>
        </p:nvSpPr>
        <p:spPr bwMode="auto">
          <a:xfrm>
            <a:off x="8134350" y="201613"/>
            <a:ext cx="1463040" cy="914400"/>
          </a:xfrm>
          <a:prstGeom prst="rect">
            <a:avLst/>
          </a:prstGeom>
          <a:noFill/>
          <a:ln w="9525" cap="flat" cmpd="sng" algn="ctr">
            <a:solidFill>
              <a:srgbClr val="4D4D4D"/>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60" name="Object 59"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54"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2" name="Title 1"/>
          <p:cNvSpPr>
            <a:spLocks noGrp="1"/>
          </p:cNvSpPr>
          <p:nvPr>
            <p:ph type="title"/>
          </p:nvPr>
        </p:nvSpPr>
        <p:spPr/>
        <p:txBody>
          <a:bodyPr/>
          <a:lstStyle/>
          <a:p>
            <a:r>
              <a:rPr lang="zh-CN" altLang="en-US" smtClean="0">
                <a:latin typeface="黑体" pitchFamily="49" charset="-122"/>
                <a:ea typeface="黑体" pitchFamily="49" charset="-122"/>
              </a:rPr>
              <a:t>销售流程管理存在的问题</a:t>
            </a:r>
            <a:endParaRPr lang="en-US" b="0">
              <a:latin typeface="黑体" pitchFamily="49" charset="-122"/>
              <a:ea typeface="黑体" pitchFamily="49" charset="-122"/>
            </a:endParaRPr>
          </a:p>
        </p:txBody>
      </p:sp>
      <p:sp>
        <p:nvSpPr>
          <p:cNvPr id="4" name="AutoShape 2"/>
          <p:cNvSpPr>
            <a:spLocks noChangeArrowheads="1"/>
          </p:cNvSpPr>
          <p:nvPr/>
        </p:nvSpPr>
        <p:spPr bwMode="gray">
          <a:xfrm>
            <a:off x="469900" y="1457325"/>
            <a:ext cx="1371600" cy="365760"/>
          </a:xfrm>
          <a:prstGeom prst="homePlate">
            <a:avLst>
              <a:gd name="adj" fmla="val 2661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销售漏斗</a:t>
            </a:r>
            <a:endParaRPr lang="en-US" altLang="en-US" sz="1400" b="1">
              <a:solidFill>
                <a:srgbClr val="FFFFFF"/>
              </a:solidFill>
              <a:latin typeface="黑体" pitchFamily="49" charset="-122"/>
              <a:ea typeface="黑体" pitchFamily="49" charset="-122"/>
            </a:endParaRPr>
          </a:p>
        </p:txBody>
      </p:sp>
      <p:sp>
        <p:nvSpPr>
          <p:cNvPr id="5" name="AutoShape 3"/>
          <p:cNvSpPr>
            <a:spLocks noChangeArrowheads="1"/>
          </p:cNvSpPr>
          <p:nvPr/>
        </p:nvSpPr>
        <p:spPr bwMode="gray">
          <a:xfrm>
            <a:off x="1736725" y="1457325"/>
            <a:ext cx="1371600" cy="365760"/>
          </a:xfrm>
          <a:prstGeom prst="chevron">
            <a:avLst>
              <a:gd name="adj" fmla="val 26087"/>
            </a:avLst>
          </a:prstGeom>
          <a:solidFill>
            <a:schemeClr val="tx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销售流程</a:t>
            </a:r>
            <a:endParaRPr lang="en-US" altLang="en-US" sz="1400" b="1">
              <a:solidFill>
                <a:srgbClr val="FFFFFF"/>
              </a:solidFill>
              <a:latin typeface="黑体" pitchFamily="49" charset="-122"/>
              <a:ea typeface="黑体" pitchFamily="49" charset="-122"/>
            </a:endParaRPr>
          </a:p>
        </p:txBody>
      </p:sp>
      <p:sp>
        <p:nvSpPr>
          <p:cNvPr id="6" name="AutoShape 4"/>
          <p:cNvSpPr>
            <a:spLocks noChangeArrowheads="1"/>
          </p:cNvSpPr>
          <p:nvPr/>
        </p:nvSpPr>
        <p:spPr bwMode="gray">
          <a:xfrm>
            <a:off x="3003550" y="1457325"/>
            <a:ext cx="1371600" cy="365760"/>
          </a:xfrm>
          <a:prstGeom prst="chevron">
            <a:avLst>
              <a:gd name="adj" fmla="val 26051"/>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市场营销</a:t>
            </a:r>
            <a:endParaRPr lang="en-US" altLang="en-US" sz="1400" b="1">
              <a:solidFill>
                <a:srgbClr val="FFFFFF"/>
              </a:solidFill>
              <a:latin typeface="黑体" pitchFamily="49" charset="-122"/>
              <a:ea typeface="黑体" pitchFamily="49" charset="-122"/>
            </a:endParaRPr>
          </a:p>
        </p:txBody>
      </p:sp>
      <p:sp>
        <p:nvSpPr>
          <p:cNvPr id="7" name="AutoShape 5"/>
          <p:cNvSpPr>
            <a:spLocks noChangeArrowheads="1"/>
          </p:cNvSpPr>
          <p:nvPr/>
        </p:nvSpPr>
        <p:spPr bwMode="gray">
          <a:xfrm>
            <a:off x="4270375" y="1457325"/>
            <a:ext cx="1371600" cy="365760"/>
          </a:xfrm>
          <a:prstGeom prst="chevron">
            <a:avLst>
              <a:gd name="adj" fmla="val 2608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增值服务</a:t>
            </a:r>
            <a:endParaRPr lang="en-US" sz="1400" b="1">
              <a:solidFill>
                <a:srgbClr val="FFFFFF"/>
              </a:solidFill>
              <a:latin typeface="黑体" pitchFamily="49" charset="-122"/>
              <a:ea typeface="黑体" pitchFamily="49" charset="-122"/>
            </a:endParaRPr>
          </a:p>
        </p:txBody>
      </p:sp>
      <p:sp>
        <p:nvSpPr>
          <p:cNvPr id="8" name="AutoShape 6"/>
          <p:cNvSpPr>
            <a:spLocks noChangeArrowheads="1"/>
          </p:cNvSpPr>
          <p:nvPr/>
        </p:nvSpPr>
        <p:spPr bwMode="gray">
          <a:xfrm>
            <a:off x="5537200" y="1457325"/>
            <a:ext cx="1371600" cy="365760"/>
          </a:xfrm>
          <a:prstGeom prst="chevron">
            <a:avLst>
              <a:gd name="adj" fmla="val 26122"/>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客户关系管理</a:t>
            </a:r>
            <a:endParaRPr lang="en-US" sz="1400" b="1">
              <a:solidFill>
                <a:srgbClr val="FFFFFF"/>
              </a:solidFill>
              <a:latin typeface="黑体" pitchFamily="49" charset="-122"/>
              <a:ea typeface="黑体" pitchFamily="49" charset="-122"/>
            </a:endParaRPr>
          </a:p>
        </p:txBody>
      </p:sp>
      <p:sp>
        <p:nvSpPr>
          <p:cNvPr id="11" name="AutoShape 7"/>
          <p:cNvSpPr>
            <a:spLocks noChangeArrowheads="1"/>
          </p:cNvSpPr>
          <p:nvPr/>
        </p:nvSpPr>
        <p:spPr bwMode="gray">
          <a:xfrm>
            <a:off x="6804025" y="1457325"/>
            <a:ext cx="1371600" cy="365760"/>
          </a:xfrm>
          <a:prstGeom prst="chevron">
            <a:avLst>
              <a:gd name="adj" fmla="val 2608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大客户管理</a:t>
            </a:r>
            <a:endParaRPr lang="en-US" sz="1400" b="1">
              <a:solidFill>
                <a:srgbClr val="FFFFFF"/>
              </a:solidFill>
              <a:latin typeface="黑体" pitchFamily="49" charset="-122"/>
              <a:ea typeface="黑体" pitchFamily="49" charset="-122"/>
            </a:endParaRPr>
          </a:p>
        </p:txBody>
      </p:sp>
      <p:sp>
        <p:nvSpPr>
          <p:cNvPr id="12" name="AutoShape 8"/>
          <p:cNvSpPr>
            <a:spLocks noChangeArrowheads="1"/>
          </p:cNvSpPr>
          <p:nvPr/>
        </p:nvSpPr>
        <p:spPr bwMode="gray">
          <a:xfrm>
            <a:off x="8070850" y="1457325"/>
            <a:ext cx="1371600" cy="365760"/>
          </a:xfrm>
          <a:prstGeom prst="chevron">
            <a:avLst>
              <a:gd name="adj" fmla="val 26122"/>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人员管理</a:t>
            </a:r>
            <a:endParaRPr lang="en-US" sz="1400" b="1">
              <a:solidFill>
                <a:srgbClr val="FFFFFF"/>
              </a:solidFill>
              <a:latin typeface="黑体" pitchFamily="49" charset="-122"/>
              <a:ea typeface="黑体" pitchFamily="49" charset="-122"/>
            </a:endParaRPr>
          </a:p>
        </p:txBody>
      </p:sp>
      <p:sp>
        <p:nvSpPr>
          <p:cNvPr id="18" name="Rectangle 7"/>
          <p:cNvSpPr>
            <a:spLocks noChangeArrowheads="1"/>
          </p:cNvSpPr>
          <p:nvPr/>
        </p:nvSpPr>
        <p:spPr bwMode="gray">
          <a:xfrm>
            <a:off x="471488" y="6307933"/>
            <a:ext cx="1852612" cy="328613"/>
          </a:xfrm>
          <a:prstGeom prst="rect">
            <a:avLst/>
          </a:prstGeom>
          <a:noFill/>
          <a:ln w="9525" algn="ctr">
            <a:noFill/>
            <a:miter lim="800000"/>
            <a:headEnd type="none" w="lg" len="lg"/>
            <a:tailEnd type="none" w="lg" len="lg"/>
          </a:ln>
          <a:effectLst/>
        </p:spPr>
        <p:txBody>
          <a:bodyPr lIns="0" tIns="0" rIns="0" bIns="0" anchor="b"/>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90000"/>
              </a:lnSpc>
            </a:pPr>
            <a:r>
              <a:rPr lang="zh-CN" altLang="en-US" sz="1000" smtClean="0">
                <a:latin typeface="黑体" pitchFamily="49" charset="-122"/>
                <a:ea typeface="黑体" pitchFamily="49" charset="-122"/>
                <a:cs typeface="Arial"/>
              </a:rPr>
              <a:t>数据来源：经销商内部访谈</a:t>
            </a:r>
            <a:endParaRPr lang="en-US" sz="1000">
              <a:latin typeface="黑体" pitchFamily="49" charset="-122"/>
              <a:ea typeface="黑体" pitchFamily="49" charset="-122"/>
              <a:cs typeface="Arial"/>
            </a:endParaRPr>
          </a:p>
        </p:txBody>
      </p:sp>
      <p:pic>
        <p:nvPicPr>
          <p:cNvPr id="34" name="Picture 2"/>
          <p:cNvPicPr>
            <a:picLocks noChangeAspect="1" noChangeArrowheads="1"/>
          </p:cNvPicPr>
          <p:nvPr/>
        </p:nvPicPr>
        <p:blipFill>
          <a:blip r:embed="rId4"/>
          <a:stretch>
            <a:fillRect/>
          </a:stretch>
        </p:blipFill>
        <p:spPr bwMode="auto">
          <a:xfrm rot="5400000" flipV="1">
            <a:off x="1937893" y="2062290"/>
            <a:ext cx="284734" cy="1630680"/>
          </a:xfrm>
          <a:prstGeom prst="rect">
            <a:avLst/>
          </a:prstGeom>
          <a:noFill/>
          <a:ln w="9525">
            <a:noFill/>
            <a:miter lim="800000"/>
          </a:ln>
        </p:spPr>
      </p:pic>
      <p:pic>
        <p:nvPicPr>
          <p:cNvPr id="35" name="Picture 2"/>
          <p:cNvPicPr>
            <a:picLocks noChangeAspect="1" noChangeArrowheads="1"/>
          </p:cNvPicPr>
          <p:nvPr/>
        </p:nvPicPr>
        <p:blipFill>
          <a:blip r:embed="rId4"/>
          <a:stretch>
            <a:fillRect/>
          </a:stretch>
        </p:blipFill>
        <p:spPr bwMode="auto">
          <a:xfrm rot="5400000" flipV="1">
            <a:off x="1937893" y="4081590"/>
            <a:ext cx="284734" cy="1630680"/>
          </a:xfrm>
          <a:prstGeom prst="rect">
            <a:avLst/>
          </a:prstGeom>
          <a:noFill/>
          <a:ln w="9525">
            <a:noFill/>
            <a:miter lim="800000"/>
          </a:ln>
        </p:spPr>
      </p:pic>
      <p:pic>
        <p:nvPicPr>
          <p:cNvPr id="36" name="Picture 2"/>
          <p:cNvPicPr>
            <a:picLocks noChangeAspect="1" noChangeArrowheads="1"/>
          </p:cNvPicPr>
          <p:nvPr/>
        </p:nvPicPr>
        <p:blipFill>
          <a:blip r:embed="rId4"/>
          <a:stretch>
            <a:fillRect/>
          </a:stretch>
        </p:blipFill>
        <p:spPr bwMode="auto">
          <a:xfrm rot="5400000" flipV="1">
            <a:off x="1937893" y="4741990"/>
            <a:ext cx="284734" cy="1630680"/>
          </a:xfrm>
          <a:prstGeom prst="rect">
            <a:avLst/>
          </a:prstGeom>
          <a:noFill/>
          <a:ln w="9525">
            <a:noFill/>
            <a:miter lim="800000"/>
          </a:ln>
        </p:spPr>
      </p:pic>
      <p:pic>
        <p:nvPicPr>
          <p:cNvPr id="37" name="Picture 2"/>
          <p:cNvPicPr>
            <a:picLocks noChangeAspect="1" noChangeArrowheads="1"/>
          </p:cNvPicPr>
          <p:nvPr/>
        </p:nvPicPr>
        <p:blipFill>
          <a:blip r:embed="rId4"/>
          <a:stretch>
            <a:fillRect/>
          </a:stretch>
        </p:blipFill>
        <p:spPr bwMode="auto">
          <a:xfrm rot="5400000" flipV="1">
            <a:off x="1937893" y="5440490"/>
            <a:ext cx="284734" cy="1630680"/>
          </a:xfrm>
          <a:prstGeom prst="rect">
            <a:avLst/>
          </a:prstGeom>
          <a:noFill/>
          <a:ln w="9525">
            <a:noFill/>
            <a:miter lim="800000"/>
          </a:ln>
        </p:spPr>
      </p:pic>
      <p:sp>
        <p:nvSpPr>
          <p:cNvPr id="38" name="Isosceles Triangle 37"/>
          <p:cNvSpPr/>
          <p:nvPr/>
        </p:nvSpPr>
        <p:spPr bwMode="auto">
          <a:xfrm rot="10800000">
            <a:off x="1996440" y="25425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9" name="Isosceles Triangle 38"/>
          <p:cNvSpPr/>
          <p:nvPr/>
        </p:nvSpPr>
        <p:spPr bwMode="auto">
          <a:xfrm rot="10800000">
            <a:off x="1983740" y="45618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40" name="Isosceles Triangle 39"/>
          <p:cNvSpPr/>
          <p:nvPr/>
        </p:nvSpPr>
        <p:spPr bwMode="auto">
          <a:xfrm rot="10800000">
            <a:off x="1997714" y="52476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41" name="Isosceles Triangle 40"/>
          <p:cNvSpPr/>
          <p:nvPr/>
        </p:nvSpPr>
        <p:spPr bwMode="auto">
          <a:xfrm rot="10800000">
            <a:off x="1615440" y="59207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cxnSp>
        <p:nvCxnSpPr>
          <p:cNvPr id="42" name="Straight Connector 41"/>
          <p:cNvCxnSpPr/>
          <p:nvPr/>
        </p:nvCxnSpPr>
        <p:spPr bwMode="auto">
          <a:xfrm flipV="1">
            <a:off x="520700" y="31492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cxnSp>
        <p:nvCxnSpPr>
          <p:cNvPr id="43" name="Straight Connector 42"/>
          <p:cNvCxnSpPr/>
          <p:nvPr/>
        </p:nvCxnSpPr>
        <p:spPr bwMode="auto">
          <a:xfrm flipV="1">
            <a:off x="508000" y="51431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cxnSp>
        <p:nvCxnSpPr>
          <p:cNvPr id="44" name="Straight Connector 43"/>
          <p:cNvCxnSpPr/>
          <p:nvPr/>
        </p:nvCxnSpPr>
        <p:spPr bwMode="auto">
          <a:xfrm flipV="1">
            <a:off x="482600" y="57908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sp>
        <p:nvSpPr>
          <p:cNvPr id="50" name="Rectangle 49"/>
          <p:cNvSpPr/>
          <p:nvPr/>
        </p:nvSpPr>
        <p:spPr bwMode="auto">
          <a:xfrm>
            <a:off x="469900" y="5855813"/>
            <a:ext cx="73152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车辆</a:t>
            </a:r>
            <a:endParaRPr kumimoji="0" lang="en-US" altLang="zh-CN" sz="1200" i="0" u="none" strike="noStrike" cap="none" normalizeH="0" baseline="0" smtClean="0">
              <a:ln>
                <a:noFill/>
              </a:ln>
              <a:solidFill>
                <a:schemeClr val="tx1"/>
              </a:solidFill>
              <a:effectLst/>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交付</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51" name="Rectangle 50"/>
          <p:cNvSpPr/>
          <p:nvPr/>
        </p:nvSpPr>
        <p:spPr bwMode="auto">
          <a:xfrm>
            <a:off x="469900" y="2524919"/>
            <a:ext cx="73152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客户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接待</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52" name="Rectangle 51"/>
          <p:cNvSpPr/>
          <p:nvPr/>
        </p:nvSpPr>
        <p:spPr bwMode="auto">
          <a:xfrm>
            <a:off x="469900" y="4531519"/>
            <a:ext cx="73152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试乘</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试驾</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53" name="Rectangle 52"/>
          <p:cNvSpPr/>
          <p:nvPr/>
        </p:nvSpPr>
        <p:spPr bwMode="auto">
          <a:xfrm>
            <a:off x="469900" y="5179219"/>
            <a:ext cx="73152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销售</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洽谈</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pic>
        <p:nvPicPr>
          <p:cNvPr id="61" name="Picture 2"/>
          <p:cNvPicPr>
            <a:picLocks noChangeAspect="1" noChangeArrowheads="1"/>
          </p:cNvPicPr>
          <p:nvPr/>
        </p:nvPicPr>
        <p:blipFill>
          <a:blip r:embed="rId4"/>
          <a:stretch>
            <a:fillRect/>
          </a:stretch>
        </p:blipFill>
        <p:spPr bwMode="auto">
          <a:xfrm rot="5400000" flipH="1" flipV="1">
            <a:off x="8772965" y="172280"/>
            <a:ext cx="182880" cy="1047360"/>
          </a:xfrm>
          <a:prstGeom prst="rect">
            <a:avLst/>
          </a:prstGeom>
          <a:noFill/>
          <a:ln w="9525">
            <a:noFill/>
            <a:miter lim="800000"/>
          </a:ln>
        </p:spPr>
      </p:pic>
      <p:sp>
        <p:nvSpPr>
          <p:cNvPr id="62" name="Rectangle 61"/>
          <p:cNvSpPr/>
          <p:nvPr/>
        </p:nvSpPr>
        <p:spPr>
          <a:xfrm>
            <a:off x="8973980" y="777230"/>
            <a:ext cx="492443"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较好</a:t>
            </a:r>
            <a:endParaRPr lang="en-US" sz="1200">
              <a:latin typeface="黑体" pitchFamily="49" charset="-122"/>
              <a:ea typeface="黑体" pitchFamily="49" charset="-122"/>
            </a:endParaRPr>
          </a:p>
        </p:txBody>
      </p:sp>
      <p:sp>
        <p:nvSpPr>
          <p:cNvPr id="63" name="Rectangle 62"/>
          <p:cNvSpPr/>
          <p:nvPr/>
        </p:nvSpPr>
        <p:spPr>
          <a:xfrm>
            <a:off x="8275480" y="777230"/>
            <a:ext cx="492443"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较差</a:t>
            </a:r>
            <a:endParaRPr lang="en-US" sz="1200">
              <a:latin typeface="黑体" pitchFamily="49" charset="-122"/>
              <a:ea typeface="黑体" pitchFamily="49" charset="-122"/>
            </a:endParaRPr>
          </a:p>
        </p:txBody>
      </p:sp>
      <p:sp>
        <p:nvSpPr>
          <p:cNvPr id="64" name="Rectangle 63"/>
          <p:cNvSpPr/>
          <p:nvPr/>
        </p:nvSpPr>
        <p:spPr>
          <a:xfrm>
            <a:off x="8439092" y="269230"/>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latin typeface="黑体" pitchFamily="49" charset="-122"/>
                <a:ea typeface="黑体" pitchFamily="49" charset="-122"/>
              </a:rPr>
              <a:t>能力评估</a:t>
            </a:r>
            <a:endParaRPr lang="en-US" sz="1200" b="1">
              <a:latin typeface="黑体" pitchFamily="49" charset="-122"/>
              <a:ea typeface="黑体" pitchFamily="49" charset="-122"/>
            </a:endParaRPr>
          </a:p>
        </p:txBody>
      </p:sp>
      <p:sp>
        <p:nvSpPr>
          <p:cNvPr id="65" name="Rectangle 64"/>
          <p:cNvSpPr/>
          <p:nvPr/>
        </p:nvSpPr>
        <p:spPr bwMode="auto">
          <a:xfrm>
            <a:off x="8134350" y="201613"/>
            <a:ext cx="1463040" cy="914400"/>
          </a:xfrm>
          <a:prstGeom prst="rect">
            <a:avLst/>
          </a:prstGeom>
          <a:noFill/>
          <a:ln w="9525" cap="flat" cmpd="sng" algn="ctr">
            <a:solidFill>
              <a:srgbClr val="4D4D4D"/>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66" name="Rectangle 65"/>
          <p:cNvSpPr/>
          <p:nvPr/>
        </p:nvSpPr>
        <p:spPr>
          <a:xfrm>
            <a:off x="2940048" y="2437125"/>
            <a:ext cx="4114800" cy="646331"/>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Arial"/>
                <a:ea typeface="黑体" pitchFamily="49" charset="-122"/>
                <a:cs typeface="Arial"/>
              </a:rPr>
              <a:t>展厅客流量登记由销售顾问和前台接待混合录入，存在数据信息真实性隐患，销售顾问接待质量无从考证</a:t>
            </a:r>
            <a:endParaRPr lang="en-US" altLang="zh-CN" sz="1200" smtClean="0">
              <a:solidFill>
                <a:srgbClr val="000000"/>
              </a:solidFill>
              <a:latin typeface="Arial"/>
              <a:ea typeface="黑体" pitchFamily="49" charset="-122"/>
              <a:cs typeface="Arial"/>
            </a:endParaRPr>
          </a:p>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Arial"/>
                <a:ea typeface="黑体" pitchFamily="49" charset="-122"/>
                <a:cs typeface="Arial"/>
              </a:rPr>
              <a:t>前台接待兼职客服顾问、信息员以及大客户</a:t>
            </a:r>
            <a:endParaRPr lang="en-US" altLang="zh-CN" sz="1200" smtClean="0">
              <a:solidFill>
                <a:srgbClr val="000000"/>
              </a:solidFill>
              <a:latin typeface="Arial"/>
              <a:ea typeface="黑体" pitchFamily="49" charset="-122"/>
              <a:cs typeface="Arial"/>
            </a:endParaRPr>
          </a:p>
        </p:txBody>
      </p:sp>
      <p:sp>
        <p:nvSpPr>
          <p:cNvPr id="67" name="Rectangle 66"/>
          <p:cNvSpPr/>
          <p:nvPr/>
        </p:nvSpPr>
        <p:spPr>
          <a:xfrm>
            <a:off x="2940048" y="4601297"/>
            <a:ext cx="4114800" cy="461665"/>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Arial"/>
                <a:ea typeface="黑体" pitchFamily="49" charset="-122"/>
                <a:cs typeface="Arial"/>
              </a:rPr>
              <a:t>试乘试驾流于形式，销售顾问对试乘试驾有效性没有信心，缺乏主动邀约的意愿</a:t>
            </a:r>
            <a:endParaRPr lang="en-US" sz="1200">
              <a:solidFill>
                <a:srgbClr val="000000"/>
              </a:solidFill>
              <a:latin typeface="黑体" pitchFamily="49" charset="-122"/>
              <a:ea typeface="黑体" pitchFamily="49" charset="-122"/>
              <a:cs typeface="Arial"/>
            </a:endParaRPr>
          </a:p>
        </p:txBody>
      </p:sp>
      <p:sp>
        <p:nvSpPr>
          <p:cNvPr id="68" name="Rectangle 67"/>
          <p:cNvSpPr/>
          <p:nvPr/>
        </p:nvSpPr>
        <p:spPr>
          <a:xfrm>
            <a:off x="2940048" y="5255419"/>
            <a:ext cx="4114800" cy="461665"/>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latin typeface="黑体" pitchFamily="49" charset="-122"/>
                <a:ea typeface="黑体" pitchFamily="49" charset="-122"/>
                <a:cs typeface="Arial"/>
              </a:rPr>
              <a:t>在客户放弃购车的情况下，没有完整的了解客户放弃原因，实现对于未来提升洽谈能力的输入</a:t>
            </a:r>
            <a:endParaRPr lang="en-US" altLang="zh-CN" sz="1200" smtClean="0">
              <a:latin typeface="黑体" pitchFamily="49" charset="-122"/>
              <a:ea typeface="黑体" pitchFamily="49" charset="-122"/>
              <a:cs typeface="Arial"/>
            </a:endParaRPr>
          </a:p>
        </p:txBody>
      </p:sp>
      <p:sp>
        <p:nvSpPr>
          <p:cNvPr id="69" name="Rectangle 68"/>
          <p:cNvSpPr/>
          <p:nvPr/>
        </p:nvSpPr>
        <p:spPr>
          <a:xfrm>
            <a:off x="2940048" y="5941219"/>
            <a:ext cx="4114800" cy="276999"/>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latin typeface="黑体" pitchFamily="49" charset="-122"/>
                <a:ea typeface="黑体" pitchFamily="49" charset="-122"/>
                <a:cs typeface="Arial"/>
              </a:rPr>
              <a:t>交车没有超越客户的期望给客户带来惊喜</a:t>
            </a:r>
            <a:endParaRPr lang="en-US" altLang="zh-CN" sz="1200" smtClean="0">
              <a:latin typeface="黑体" pitchFamily="49" charset="-122"/>
              <a:ea typeface="黑体" pitchFamily="49" charset="-122"/>
              <a:cs typeface="Arial"/>
            </a:endParaRPr>
          </a:p>
        </p:txBody>
      </p:sp>
      <p:pic>
        <p:nvPicPr>
          <p:cNvPr id="45" name="Picture 2"/>
          <p:cNvPicPr>
            <a:picLocks noChangeAspect="1" noChangeArrowheads="1"/>
          </p:cNvPicPr>
          <p:nvPr/>
        </p:nvPicPr>
        <p:blipFill>
          <a:blip r:embed="rId4"/>
          <a:stretch>
            <a:fillRect/>
          </a:stretch>
        </p:blipFill>
        <p:spPr bwMode="auto">
          <a:xfrm rot="5400000" flipV="1">
            <a:off x="1925193" y="2722690"/>
            <a:ext cx="284734" cy="1630680"/>
          </a:xfrm>
          <a:prstGeom prst="rect">
            <a:avLst/>
          </a:prstGeom>
          <a:noFill/>
          <a:ln w="9525">
            <a:noFill/>
            <a:miter lim="800000"/>
          </a:ln>
        </p:spPr>
      </p:pic>
      <p:pic>
        <p:nvPicPr>
          <p:cNvPr id="46" name="Picture 2"/>
          <p:cNvPicPr>
            <a:picLocks noChangeAspect="1" noChangeArrowheads="1"/>
          </p:cNvPicPr>
          <p:nvPr/>
        </p:nvPicPr>
        <p:blipFill>
          <a:blip r:embed="rId4"/>
          <a:stretch>
            <a:fillRect/>
          </a:stretch>
        </p:blipFill>
        <p:spPr bwMode="auto">
          <a:xfrm rot="5400000" flipV="1">
            <a:off x="1925193" y="3421190"/>
            <a:ext cx="284734" cy="1630680"/>
          </a:xfrm>
          <a:prstGeom prst="rect">
            <a:avLst/>
          </a:prstGeom>
          <a:noFill/>
          <a:ln w="9525">
            <a:noFill/>
            <a:miter lim="800000"/>
          </a:ln>
        </p:spPr>
      </p:pic>
      <p:sp>
        <p:nvSpPr>
          <p:cNvPr id="47" name="Isosceles Triangle 46"/>
          <p:cNvSpPr/>
          <p:nvPr/>
        </p:nvSpPr>
        <p:spPr bwMode="auto">
          <a:xfrm rot="10800000">
            <a:off x="2199640" y="32283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48" name="Isosceles Triangle 47"/>
          <p:cNvSpPr/>
          <p:nvPr/>
        </p:nvSpPr>
        <p:spPr bwMode="auto">
          <a:xfrm rot="10800000">
            <a:off x="2059940" y="39268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cxnSp>
        <p:nvCxnSpPr>
          <p:cNvPr id="54" name="Straight Connector 53"/>
          <p:cNvCxnSpPr/>
          <p:nvPr/>
        </p:nvCxnSpPr>
        <p:spPr bwMode="auto">
          <a:xfrm flipV="1">
            <a:off x="495300" y="38096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sp>
        <p:nvSpPr>
          <p:cNvPr id="55" name="Rectangle 54"/>
          <p:cNvSpPr/>
          <p:nvPr/>
        </p:nvSpPr>
        <p:spPr bwMode="auto">
          <a:xfrm>
            <a:off x="457200" y="3185319"/>
            <a:ext cx="73152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需求</a:t>
            </a:r>
            <a:endParaRPr lang="en-US" altLang="zh-CN" sz="1200" smtClean="0">
              <a:latin typeface="黑体" pitchFamily="49" charset="-122"/>
              <a:ea typeface="黑体" pitchFamily="49" charset="-122"/>
              <a:cs typeface="Arial"/>
            </a:endParaRPr>
          </a:p>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分析</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56" name="Rectangle 55"/>
          <p:cNvSpPr/>
          <p:nvPr/>
        </p:nvSpPr>
        <p:spPr bwMode="auto">
          <a:xfrm>
            <a:off x="457200" y="3858419"/>
            <a:ext cx="731520" cy="54864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kumimoji="0" lang="zh-CN" altLang="en-US" sz="1200" i="0" u="none" strike="noStrike" cap="none" normalizeH="0" baseline="0" smtClean="0">
                <a:ln>
                  <a:noFill/>
                </a:ln>
                <a:solidFill>
                  <a:schemeClr val="tx1"/>
                </a:solidFill>
                <a:effectLst/>
                <a:latin typeface="黑体" pitchFamily="49" charset="-122"/>
                <a:ea typeface="黑体" pitchFamily="49" charset="-122"/>
                <a:cs typeface="Arial"/>
              </a:rPr>
              <a:t>产品</a:t>
            </a:r>
            <a:endParaRPr kumimoji="0" lang="en-US" altLang="zh-CN" sz="1200" i="0" u="none" strike="noStrike" cap="none" normalizeH="0" baseline="0" smtClean="0">
              <a:ln>
                <a:noFill/>
              </a:ln>
              <a:solidFill>
                <a:schemeClr val="tx1"/>
              </a:solidFill>
              <a:effectLst/>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介绍</a:t>
            </a:r>
            <a:endParaRPr kumimoji="0" lang="en-US" sz="1200" i="0" u="none" strike="noStrike" cap="none" normalizeH="0" baseline="0" smtClean="0">
              <a:ln>
                <a:noFill/>
              </a:ln>
              <a:solidFill>
                <a:schemeClr val="tx1"/>
              </a:solidFill>
              <a:effectLst/>
              <a:latin typeface="黑体" pitchFamily="49" charset="-122"/>
              <a:ea typeface="黑体" pitchFamily="49" charset="-122"/>
              <a:cs typeface="Arial"/>
            </a:endParaRPr>
          </a:p>
        </p:txBody>
      </p:sp>
      <p:sp>
        <p:nvSpPr>
          <p:cNvPr id="57" name="Rectangle 56"/>
          <p:cNvSpPr/>
          <p:nvPr/>
        </p:nvSpPr>
        <p:spPr>
          <a:xfrm>
            <a:off x="2940048" y="3251359"/>
            <a:ext cx="4114800" cy="461665"/>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Arial"/>
                <a:ea typeface="黑体" pitchFamily="49" charset="-122"/>
                <a:cs typeface="Arial"/>
              </a:rPr>
              <a:t>客户信息卡填写流于形式，对于客户信息的质量和需求分析的准确性无从考证</a:t>
            </a:r>
            <a:endParaRPr lang="en-US" altLang="zh-CN" sz="1200" smtClean="0">
              <a:solidFill>
                <a:srgbClr val="000000"/>
              </a:solidFill>
              <a:latin typeface="Arial"/>
              <a:ea typeface="黑体" pitchFamily="49" charset="-122"/>
              <a:cs typeface="Arial"/>
            </a:endParaRPr>
          </a:p>
        </p:txBody>
      </p:sp>
      <p:sp>
        <p:nvSpPr>
          <p:cNvPr id="58" name="Rectangle 57"/>
          <p:cNvSpPr/>
          <p:nvPr/>
        </p:nvSpPr>
        <p:spPr>
          <a:xfrm>
            <a:off x="2940048" y="3834259"/>
            <a:ext cx="4114800" cy="646331"/>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latin typeface="黑体" pitchFamily="49" charset="-122"/>
                <a:ea typeface="黑体" pitchFamily="49" charset="-122"/>
                <a:cs typeface="Arial"/>
              </a:rPr>
              <a:t>产品介绍没有根据客户需求来体现产品的卖点</a:t>
            </a:r>
            <a:endParaRPr lang="en-US" altLang="zh-CN" sz="1200" smtClean="0">
              <a:latin typeface="黑体" pitchFamily="49" charset="-122"/>
              <a:ea typeface="黑体" pitchFamily="49" charset="-122"/>
              <a:cs typeface="Arial"/>
            </a:endParaRPr>
          </a:p>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Arial"/>
                <a:ea typeface="黑体" pitchFamily="49" charset="-122"/>
                <a:cs typeface="Arial"/>
              </a:rPr>
              <a:t>展厅经理兼职客服经理以及内部培训，无法有效兼顾销售顾问产品介绍质量，及提供必要的能力提升举措</a:t>
            </a:r>
            <a:endParaRPr lang="en-US" altLang="zh-CN" sz="1200" smtClean="0">
              <a:latin typeface="黑体" pitchFamily="49" charset="-122"/>
              <a:ea typeface="黑体" pitchFamily="49" charset="-122"/>
              <a:cs typeface="Arial"/>
            </a:endParaRPr>
          </a:p>
        </p:txBody>
      </p:sp>
      <p:cxnSp>
        <p:nvCxnSpPr>
          <p:cNvPr id="59" name="Straight Connector 58"/>
          <p:cNvCxnSpPr/>
          <p:nvPr/>
        </p:nvCxnSpPr>
        <p:spPr bwMode="auto">
          <a:xfrm flipV="1">
            <a:off x="495300" y="44954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sp>
        <p:nvSpPr>
          <p:cNvPr id="49" name="Rectangle 48"/>
          <p:cNvSpPr/>
          <p:nvPr/>
        </p:nvSpPr>
        <p:spPr>
          <a:xfrm>
            <a:off x="7174034" y="2482808"/>
            <a:ext cx="2194560" cy="548640"/>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顾客接待能力提升</a:t>
            </a:r>
            <a:r>
              <a:rPr lang="zh-CN" altLang="zh-CN" sz="1200" smtClean="0">
                <a:solidFill>
                  <a:srgbClr val="000000"/>
                </a:solidFill>
                <a:latin typeface="黑体" pitchFamily="49" charset="-122"/>
                <a:ea typeface="黑体" pitchFamily="49" charset="-122"/>
              </a:rPr>
              <a:t>（</a:t>
            </a:r>
            <a:r>
              <a:rPr lang="zh-CN" altLang="en-US" sz="1200" smtClean="0">
                <a:solidFill>
                  <a:srgbClr val="000000"/>
                </a:solidFill>
                <a:latin typeface="Arial"/>
                <a:ea typeface="黑体" pitchFamily="49" charset="-122"/>
                <a:cs typeface="Arial"/>
              </a:rPr>
              <a:t>前台接待安排专人专职，且增加视频监控</a:t>
            </a:r>
            <a:r>
              <a:rPr lang="zh-CN" altLang="en-US" sz="1200" smtClean="0">
                <a:solidFill>
                  <a:srgbClr val="000000"/>
                </a:solidFill>
                <a:latin typeface="黑体" pitchFamily="49" charset="-122"/>
                <a:ea typeface="黑体" pitchFamily="49" charset="-122"/>
              </a:rPr>
              <a:t>）</a:t>
            </a:r>
            <a:endParaRPr lang="en-US" altLang="zh-CN" sz="1200" smtClean="0">
              <a:solidFill>
                <a:srgbClr val="000000"/>
              </a:solidFill>
              <a:latin typeface="黑体" pitchFamily="49" charset="-122"/>
              <a:ea typeface="黑体" pitchFamily="49" charset="-122"/>
            </a:endParaRPr>
          </a:p>
        </p:txBody>
      </p:sp>
      <p:sp>
        <p:nvSpPr>
          <p:cNvPr id="70" name="Rectangle 48"/>
          <p:cNvSpPr/>
          <p:nvPr/>
        </p:nvSpPr>
        <p:spPr>
          <a:xfrm>
            <a:off x="7174034" y="3194040"/>
            <a:ext cx="2194560" cy="548640"/>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需求分析能力提升</a:t>
            </a:r>
            <a:r>
              <a:rPr lang="zh-CN" altLang="zh-CN" sz="1200" smtClean="0">
                <a:solidFill>
                  <a:srgbClr val="000000"/>
                </a:solidFill>
                <a:latin typeface="黑体" pitchFamily="49" charset="-122"/>
                <a:ea typeface="黑体" pitchFamily="49" charset="-122"/>
              </a:rPr>
              <a:t>（</a:t>
            </a:r>
            <a:r>
              <a:rPr lang="zh-CN" altLang="en-US" sz="1200" smtClean="0">
                <a:solidFill>
                  <a:srgbClr val="000000"/>
                </a:solidFill>
                <a:latin typeface="黑体" pitchFamily="49" charset="-122"/>
                <a:ea typeface="黑体" pitchFamily="49" charset="-122"/>
              </a:rPr>
              <a:t>需求分析执行标准和工具表单）</a:t>
            </a:r>
            <a:endParaRPr lang="en-US" altLang="zh-CN" sz="1200" smtClean="0">
              <a:solidFill>
                <a:srgbClr val="000000"/>
              </a:solidFill>
              <a:latin typeface="黑体" pitchFamily="49" charset="-122"/>
              <a:ea typeface="黑体" pitchFamily="49" charset="-122"/>
            </a:endParaRPr>
          </a:p>
        </p:txBody>
      </p:sp>
      <p:sp>
        <p:nvSpPr>
          <p:cNvPr id="71" name="Rectangle 48"/>
          <p:cNvSpPr/>
          <p:nvPr/>
        </p:nvSpPr>
        <p:spPr>
          <a:xfrm>
            <a:off x="7174034" y="3854472"/>
            <a:ext cx="2194560" cy="548640"/>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产品介绍能力提升</a:t>
            </a:r>
            <a:r>
              <a:rPr lang="zh-CN" altLang="zh-CN" sz="1200" smtClean="0">
                <a:solidFill>
                  <a:srgbClr val="000000"/>
                </a:solidFill>
                <a:latin typeface="黑体" pitchFamily="49" charset="-122"/>
                <a:ea typeface="黑体" pitchFamily="49" charset="-122"/>
              </a:rPr>
              <a:t>（</a:t>
            </a:r>
            <a:r>
              <a:rPr lang="zh-CN" altLang="en-US" sz="1200" smtClean="0">
                <a:solidFill>
                  <a:srgbClr val="000000"/>
                </a:solidFill>
                <a:latin typeface="黑体" pitchFamily="49" charset="-122"/>
                <a:ea typeface="黑体" pitchFamily="49" charset="-122"/>
              </a:rPr>
              <a:t>制定需求分析和产品卖点相结合的销售话术）</a:t>
            </a:r>
            <a:endParaRPr lang="en-US" altLang="zh-CN" sz="1200" smtClean="0">
              <a:solidFill>
                <a:srgbClr val="000000"/>
              </a:solidFill>
              <a:latin typeface="黑体" pitchFamily="49" charset="-122"/>
              <a:ea typeface="黑体" pitchFamily="49" charset="-122"/>
            </a:endParaRPr>
          </a:p>
        </p:txBody>
      </p:sp>
      <p:sp>
        <p:nvSpPr>
          <p:cNvPr id="72" name="Rectangle 48"/>
          <p:cNvSpPr/>
          <p:nvPr/>
        </p:nvSpPr>
        <p:spPr>
          <a:xfrm>
            <a:off x="7174034" y="4540304"/>
            <a:ext cx="2194560" cy="548640"/>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试乘试驾能力提升</a:t>
            </a:r>
            <a:r>
              <a:rPr lang="zh-CN" altLang="zh-CN" sz="1200" smtClean="0">
                <a:solidFill>
                  <a:srgbClr val="000000"/>
                </a:solidFill>
                <a:latin typeface="黑体" pitchFamily="49" charset="-122"/>
                <a:ea typeface="黑体" pitchFamily="49" charset="-122"/>
              </a:rPr>
              <a:t>（</a:t>
            </a:r>
            <a:r>
              <a:rPr lang="zh-CN" altLang="en-US" sz="1200" smtClean="0">
                <a:solidFill>
                  <a:srgbClr val="000000"/>
                </a:solidFill>
                <a:latin typeface="黑体" pitchFamily="49" charset="-122"/>
                <a:ea typeface="黑体" pitchFamily="49" charset="-122"/>
              </a:rPr>
              <a:t>针对产品卖点制定个性化的试乘试驾科目引导客户）</a:t>
            </a:r>
            <a:endParaRPr lang="en-US" altLang="zh-CN" sz="1200" smtClean="0">
              <a:solidFill>
                <a:srgbClr val="000000"/>
              </a:solidFill>
              <a:latin typeface="黑体" pitchFamily="49" charset="-122"/>
              <a:ea typeface="黑体" pitchFamily="49" charset="-122"/>
            </a:endParaRPr>
          </a:p>
        </p:txBody>
      </p:sp>
      <p:sp>
        <p:nvSpPr>
          <p:cNvPr id="73" name="Rectangle 48"/>
          <p:cNvSpPr/>
          <p:nvPr/>
        </p:nvSpPr>
        <p:spPr>
          <a:xfrm>
            <a:off x="7174034" y="5861167"/>
            <a:ext cx="2194560" cy="548640"/>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车辆交付能力提升</a:t>
            </a:r>
            <a:r>
              <a:rPr lang="zh-CN" altLang="zh-CN" sz="1200" smtClean="0">
                <a:solidFill>
                  <a:srgbClr val="000000"/>
                </a:solidFill>
                <a:latin typeface="黑体" pitchFamily="49" charset="-122"/>
                <a:ea typeface="黑体" pitchFamily="49" charset="-122"/>
              </a:rPr>
              <a:t>（</a:t>
            </a:r>
            <a:r>
              <a:rPr lang="zh-CN" altLang="en-US" sz="1200" smtClean="0">
                <a:solidFill>
                  <a:srgbClr val="000000"/>
                </a:solidFill>
                <a:latin typeface="黑体" pitchFamily="49" charset="-122"/>
                <a:ea typeface="黑体" pitchFamily="49" charset="-122"/>
              </a:rPr>
              <a:t>提供高质量的车辆交付）</a:t>
            </a:r>
            <a:endParaRPr lang="en-US" altLang="zh-CN" sz="1200" smtClean="0">
              <a:solidFill>
                <a:srgbClr val="000000"/>
              </a:solidFill>
              <a:latin typeface="黑体" pitchFamily="49" charset="-122"/>
              <a:ea typeface="黑体" pitchFamily="49" charset="-122"/>
            </a:endParaRPr>
          </a:p>
        </p:txBody>
      </p:sp>
      <p:sp>
        <p:nvSpPr>
          <p:cNvPr id="74" name="Rectangle 2"/>
          <p:cNvSpPr>
            <a:spLocks noChangeArrowheads="1"/>
          </p:cNvSpPr>
          <p:nvPr/>
        </p:nvSpPr>
        <p:spPr bwMode="gray">
          <a:xfrm>
            <a:off x="471488" y="1955800"/>
            <a:ext cx="2377440"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子维度评估</a:t>
            </a:r>
            <a:endParaRPr lang="en-US" altLang="ko-KR" sz="1600" b="1">
              <a:latin typeface="黑体" pitchFamily="49" charset="-122"/>
              <a:ea typeface="黑体" pitchFamily="49" charset="-122"/>
              <a:cs typeface="Arial"/>
            </a:endParaRPr>
          </a:p>
        </p:txBody>
      </p:sp>
      <p:sp>
        <p:nvSpPr>
          <p:cNvPr id="75" name="Rectangle 4"/>
          <p:cNvSpPr>
            <a:spLocks noChangeArrowheads="1"/>
          </p:cNvSpPr>
          <p:nvPr/>
        </p:nvSpPr>
        <p:spPr bwMode="gray">
          <a:xfrm>
            <a:off x="3105150" y="1955800"/>
            <a:ext cx="3657600"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主要问题</a:t>
            </a:r>
            <a:endParaRPr lang="en-US" altLang="ko-KR" sz="1600" b="1">
              <a:latin typeface="黑体" pitchFamily="49" charset="-122"/>
              <a:ea typeface="黑体" pitchFamily="49" charset="-122"/>
              <a:cs typeface="Arial"/>
            </a:endParaRPr>
          </a:p>
        </p:txBody>
      </p:sp>
      <p:sp>
        <p:nvSpPr>
          <p:cNvPr id="78" name="Rectangle 6"/>
          <p:cNvSpPr>
            <a:spLocks noChangeArrowheads="1"/>
          </p:cNvSpPr>
          <p:nvPr/>
        </p:nvSpPr>
        <p:spPr bwMode="gray">
          <a:xfrm>
            <a:off x="7018338" y="1955800"/>
            <a:ext cx="2377440"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改进方向</a:t>
            </a:r>
            <a:endParaRPr lang="en-US" altLang="ko-KR" sz="1600" b="1">
              <a:latin typeface="黑体" pitchFamily="49" charset="-122"/>
              <a:ea typeface="黑体" pitchFamily="49" charset="-122"/>
              <a:cs typeface="Arial"/>
            </a:endParaRPr>
          </a:p>
        </p:txBody>
      </p:sp>
      <p:sp>
        <p:nvSpPr>
          <p:cNvPr id="79" name="Rectangle 78"/>
          <p:cNvSpPr/>
          <p:nvPr/>
        </p:nvSpPr>
        <p:spPr>
          <a:xfrm>
            <a:off x="1736572" y="2740597"/>
            <a:ext cx="705642"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rPr>
              <a:t>（</a:t>
            </a:r>
            <a:r>
              <a:rPr lang="en-US" altLang="zh-CN" sz="1200" smtClean="0">
                <a:latin typeface="+mj-lt"/>
              </a:rPr>
              <a:t>3/6</a:t>
            </a:r>
            <a:r>
              <a:rPr lang="zh-CN" altLang="en-US" sz="1200" smtClean="0">
                <a:latin typeface="+mj-lt"/>
              </a:rPr>
              <a:t>）</a:t>
            </a:r>
            <a:endParaRPr lang="en-US" sz="1200">
              <a:latin typeface="+mj-lt"/>
            </a:endParaRPr>
          </a:p>
        </p:txBody>
      </p:sp>
      <p:sp>
        <p:nvSpPr>
          <p:cNvPr id="80" name="Rectangle 79"/>
          <p:cNvSpPr/>
          <p:nvPr/>
        </p:nvSpPr>
        <p:spPr>
          <a:xfrm>
            <a:off x="1723872" y="3413697"/>
            <a:ext cx="705642"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rPr>
              <a:t>（</a:t>
            </a:r>
            <a:r>
              <a:rPr lang="en-US" altLang="zh-CN" sz="1200" smtClean="0">
                <a:latin typeface="+mj-lt"/>
              </a:rPr>
              <a:t>2/3</a:t>
            </a:r>
            <a:r>
              <a:rPr lang="zh-CN" altLang="en-US" sz="1200" smtClean="0">
                <a:latin typeface="+mj-lt"/>
              </a:rPr>
              <a:t>）</a:t>
            </a:r>
            <a:endParaRPr lang="en-US" sz="1200">
              <a:latin typeface="+mj-lt"/>
            </a:endParaRPr>
          </a:p>
        </p:txBody>
      </p:sp>
      <p:sp>
        <p:nvSpPr>
          <p:cNvPr id="81" name="Rectangle 80"/>
          <p:cNvSpPr/>
          <p:nvPr/>
        </p:nvSpPr>
        <p:spPr>
          <a:xfrm>
            <a:off x="1723872" y="4112197"/>
            <a:ext cx="705642"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rPr>
              <a:t>（</a:t>
            </a:r>
            <a:r>
              <a:rPr lang="en-US" altLang="zh-CN" sz="1200" smtClean="0">
                <a:latin typeface="+mj-lt"/>
              </a:rPr>
              <a:t>3/5</a:t>
            </a:r>
            <a:r>
              <a:rPr lang="zh-CN" altLang="en-US" sz="1200" smtClean="0">
                <a:latin typeface="+mj-lt"/>
              </a:rPr>
              <a:t>）</a:t>
            </a:r>
            <a:endParaRPr lang="en-US" sz="1200">
              <a:latin typeface="+mj-lt"/>
            </a:endParaRPr>
          </a:p>
        </p:txBody>
      </p:sp>
      <p:sp>
        <p:nvSpPr>
          <p:cNvPr id="82" name="Rectangle 81"/>
          <p:cNvSpPr/>
          <p:nvPr/>
        </p:nvSpPr>
        <p:spPr>
          <a:xfrm>
            <a:off x="1723872" y="4772597"/>
            <a:ext cx="705642"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rPr>
              <a:t>（</a:t>
            </a:r>
            <a:r>
              <a:rPr lang="en-US" altLang="zh-CN" sz="1200" smtClean="0">
                <a:latin typeface="+mj-lt"/>
              </a:rPr>
              <a:t>2/4</a:t>
            </a:r>
            <a:r>
              <a:rPr lang="zh-CN" altLang="en-US" sz="1200" smtClean="0">
                <a:latin typeface="+mj-lt"/>
              </a:rPr>
              <a:t>）</a:t>
            </a:r>
            <a:endParaRPr lang="en-US" sz="1200">
              <a:latin typeface="+mj-lt"/>
            </a:endParaRPr>
          </a:p>
        </p:txBody>
      </p:sp>
      <p:sp>
        <p:nvSpPr>
          <p:cNvPr id="83" name="Rectangle 82"/>
          <p:cNvSpPr/>
          <p:nvPr/>
        </p:nvSpPr>
        <p:spPr>
          <a:xfrm>
            <a:off x="1723872" y="5445697"/>
            <a:ext cx="705642"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rPr>
              <a:t>（</a:t>
            </a:r>
            <a:r>
              <a:rPr lang="en-US" altLang="zh-CN" sz="1200" smtClean="0">
                <a:latin typeface="+mj-lt"/>
              </a:rPr>
              <a:t>2/4</a:t>
            </a:r>
            <a:r>
              <a:rPr lang="zh-CN" altLang="en-US" sz="1200" smtClean="0">
                <a:latin typeface="+mj-lt"/>
              </a:rPr>
              <a:t>）</a:t>
            </a:r>
            <a:endParaRPr lang="en-US" sz="1200">
              <a:latin typeface="+mj-lt"/>
            </a:endParaRPr>
          </a:p>
        </p:txBody>
      </p:sp>
      <p:sp>
        <p:nvSpPr>
          <p:cNvPr id="84" name="Rectangle 83"/>
          <p:cNvSpPr/>
          <p:nvPr/>
        </p:nvSpPr>
        <p:spPr>
          <a:xfrm>
            <a:off x="1723872" y="6131497"/>
            <a:ext cx="705642"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rPr>
              <a:t>（</a:t>
            </a:r>
            <a:r>
              <a:rPr lang="en-US" altLang="zh-CN" sz="1200" smtClean="0">
                <a:latin typeface="+mj-lt"/>
              </a:rPr>
              <a:t>1/4</a:t>
            </a:r>
            <a:r>
              <a:rPr lang="zh-CN" altLang="en-US" sz="1200" smtClean="0">
                <a:latin typeface="+mj-lt"/>
              </a:rPr>
              <a:t>）</a:t>
            </a:r>
            <a:endParaRPr lang="en-US" sz="1200">
              <a:latin typeface="+mj-lt"/>
            </a:endParaRPr>
          </a:p>
        </p:txBody>
      </p:sp>
      <p:sp>
        <p:nvSpPr>
          <p:cNvPr id="76" name="Rectangle 48"/>
          <p:cNvSpPr/>
          <p:nvPr/>
        </p:nvSpPr>
        <p:spPr>
          <a:xfrm>
            <a:off x="7174034" y="5200736"/>
            <a:ext cx="2194560" cy="548640"/>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销售洽谈能力提升</a:t>
            </a:r>
            <a:r>
              <a:rPr lang="zh-CN" altLang="zh-CN" sz="1200" smtClean="0">
                <a:solidFill>
                  <a:srgbClr val="000000"/>
                </a:solidFill>
                <a:latin typeface="黑体" pitchFamily="49" charset="-122"/>
                <a:ea typeface="黑体" pitchFamily="49" charset="-122"/>
              </a:rPr>
              <a:t>（</a:t>
            </a:r>
            <a:r>
              <a:rPr lang="zh-CN" altLang="en-US" sz="1200" smtClean="0">
                <a:solidFill>
                  <a:srgbClr val="000000"/>
                </a:solidFill>
                <a:latin typeface="黑体" pitchFamily="49" charset="-122"/>
                <a:ea typeface="黑体" pitchFamily="49" charset="-122"/>
              </a:rPr>
              <a:t>销售经理培训辅导能力）</a:t>
            </a:r>
            <a:endParaRPr lang="en-US" altLang="zh-CN" sz="1200" smtClean="0">
              <a:solidFill>
                <a:srgbClr val="000000"/>
              </a:solidFill>
              <a:latin typeface="黑体" pitchFamily="49" charset="-122"/>
              <a:ea typeface="黑体" pitchFamily="49"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5" name="Object 34"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55"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26" name="Rectangle 25" hidden="1"/>
          <p:cNvSpPr/>
          <p:nvPr>
            <p:custDataLst>
              <p:tags r:id="rId4"/>
            </p:custDataLst>
          </p:nvPr>
        </p:nvSpPr>
        <p:spPr bwMode="gray">
          <a:xfrm>
            <a:off x="0" y="0"/>
            <a:ext cx="158750" cy="15875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0" tIns="0" rIns="0" bIns="0" numCol="1" spcCol="0" rtlCol="0" anchor="ctr" anchorCtr="0" compatLnSpc="1">
            <a:prstTxWarp prst="textNoShape">
              <a:avLst/>
            </a:prstTxWarp>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kumimoji="0" lang="en-US" sz="1000" u="none" strike="noStrike" cap="none" normalizeH="0" smtClean="0">
              <a:ln>
                <a:noFill/>
              </a:ln>
              <a:solidFill>
                <a:schemeClr val="tx1"/>
              </a:solidFill>
              <a:effectLst/>
              <a:latin typeface="Arial"/>
              <a:cs typeface="Arial"/>
              <a:sym typeface="Arial"/>
            </a:endParaRPr>
          </a:p>
        </p:txBody>
      </p:sp>
      <p:sp>
        <p:nvSpPr>
          <p:cNvPr id="2" name="Title 1"/>
          <p:cNvSpPr>
            <a:spLocks noGrp="1"/>
          </p:cNvSpPr>
          <p:nvPr>
            <p:ph type="title"/>
          </p:nvPr>
        </p:nvSpPr>
        <p:spPr/>
        <p:txBody>
          <a:bodyPr/>
          <a:lstStyle/>
          <a:p>
            <a:r>
              <a:rPr lang="zh-CN" altLang="en-US" smtClean="0">
                <a:solidFill>
                  <a:srgbClr val="000000"/>
                </a:solidFill>
                <a:latin typeface="黑体" pitchFamily="49" charset="-122"/>
                <a:ea typeface="黑体" pitchFamily="49" charset="-122"/>
              </a:rPr>
              <a:t>经销商关键绩效指标</a:t>
            </a:r>
            <a:br>
              <a:rPr lang="en-US" altLang="zh-CN" smtClean="0">
                <a:solidFill>
                  <a:srgbClr val="000000"/>
                </a:solidFill>
                <a:latin typeface="黑体" pitchFamily="49" charset="-122"/>
                <a:ea typeface="黑体" pitchFamily="49" charset="-122"/>
              </a:rPr>
            </a:br>
            <a:r>
              <a:rPr lang="en-US" altLang="zh-CN" sz="1600" b="0" smtClean="0">
                <a:solidFill>
                  <a:srgbClr val="000000"/>
                </a:solidFill>
                <a:latin typeface="黑体" pitchFamily="49" charset="-122"/>
                <a:ea typeface="黑体" pitchFamily="49" charset="-122"/>
              </a:rPr>
              <a:t>- </a:t>
            </a:r>
            <a:r>
              <a:rPr lang="zh-CN" altLang="en-US" sz="1600" b="0" smtClean="0">
                <a:solidFill>
                  <a:srgbClr val="000000"/>
                </a:solidFill>
                <a:latin typeface="黑体" pitchFamily="49" charset="-122"/>
                <a:ea typeface="黑体" pitchFamily="49" charset="-122"/>
              </a:rPr>
              <a:t>销售过程相关的</a:t>
            </a:r>
            <a:r>
              <a:rPr lang="en-US" altLang="zh-CN" sz="1600" b="0" smtClean="0">
                <a:solidFill>
                  <a:srgbClr val="000000"/>
                </a:solidFill>
                <a:latin typeface="黑体" pitchFamily="49" charset="-122"/>
                <a:ea typeface="黑体" pitchFamily="49" charset="-122"/>
              </a:rPr>
              <a:t>KPI</a:t>
            </a:r>
            <a:endParaRPr lang="en-US"/>
          </a:p>
        </p:txBody>
      </p:sp>
      <p:sp>
        <p:nvSpPr>
          <p:cNvPr id="10" name="Rectangle 9"/>
          <p:cNvSpPr/>
          <p:nvPr/>
        </p:nvSpPr>
        <p:spPr bwMode="auto">
          <a:xfrm>
            <a:off x="457200" y="1663700"/>
            <a:ext cx="1280160" cy="128016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lang="zh-CN" altLang="en-US" sz="1400" b="1" smtClean="0">
                <a:solidFill>
                  <a:schemeClr val="bg1"/>
                </a:solidFill>
                <a:latin typeface="黑体" pitchFamily="49" charset="-122"/>
                <a:ea typeface="黑体" pitchFamily="49" charset="-122"/>
                <a:cs typeface="Arial"/>
              </a:rPr>
              <a:t>首次到店率</a:t>
            </a:r>
            <a:endParaRPr kumimoji="0" lang="en-US" sz="1400" b="1" i="0" u="none" strike="noStrike" cap="none" normalizeH="0" baseline="0" smtClean="0">
              <a:ln>
                <a:noFill/>
              </a:ln>
              <a:solidFill>
                <a:schemeClr val="bg1"/>
              </a:solidFill>
              <a:effectLst/>
              <a:latin typeface="黑体" pitchFamily="49" charset="-122"/>
              <a:ea typeface="黑体" pitchFamily="49" charset="-122"/>
              <a:cs typeface="Arial"/>
            </a:endParaRPr>
          </a:p>
        </p:txBody>
      </p:sp>
      <p:sp>
        <p:nvSpPr>
          <p:cNvPr id="11" name="Rectangle 10"/>
          <p:cNvSpPr/>
          <p:nvPr/>
        </p:nvSpPr>
        <p:spPr bwMode="auto">
          <a:xfrm>
            <a:off x="457200" y="3203575"/>
            <a:ext cx="1280160" cy="128016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黑体" pitchFamily="49" charset="-122"/>
                <a:ea typeface="黑体" pitchFamily="49" charset="-122"/>
                <a:cs typeface="Arial"/>
              </a:rPr>
              <a:t>二次到店率</a:t>
            </a:r>
            <a:endParaRPr kumimoji="0" lang="en-US" sz="1400" b="1" i="0" u="none" strike="noStrike" cap="none" normalizeH="0" baseline="0" smtClean="0">
              <a:ln>
                <a:noFill/>
              </a:ln>
              <a:solidFill>
                <a:schemeClr val="bg1"/>
              </a:solidFill>
              <a:effectLst/>
              <a:latin typeface="黑体" pitchFamily="49" charset="-122"/>
              <a:ea typeface="黑体" pitchFamily="49" charset="-122"/>
              <a:cs typeface="Arial"/>
            </a:endParaRPr>
          </a:p>
        </p:txBody>
      </p:sp>
      <p:sp>
        <p:nvSpPr>
          <p:cNvPr id="12" name="Rectangle 11"/>
          <p:cNvSpPr/>
          <p:nvPr/>
        </p:nvSpPr>
        <p:spPr bwMode="auto">
          <a:xfrm>
            <a:off x="457200" y="4754562"/>
            <a:ext cx="1280160" cy="128016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黑体" pitchFamily="49" charset="-122"/>
                <a:ea typeface="黑体" pitchFamily="49" charset="-122"/>
                <a:cs typeface="Arial"/>
              </a:rPr>
              <a:t>客户</a:t>
            </a:r>
            <a:endParaRPr kumimoji="0" lang="en-US" altLang="zh-CN" sz="1400" b="1" i="0" u="none" strike="noStrike" cap="none" normalizeH="0" baseline="0" smtClean="0">
              <a:ln>
                <a:noFill/>
              </a:ln>
              <a:solidFill>
                <a:schemeClr val="bg1"/>
              </a:solidFill>
              <a:effectLst/>
              <a:latin typeface="黑体" pitchFamily="49" charset="-122"/>
              <a:ea typeface="黑体" pitchFamily="49" charset="-122"/>
              <a:cs typeface="Arial"/>
            </a:endParaRPr>
          </a:p>
          <a:p>
            <a:pPr marL="0" marR="0" indent="0" algn="ctr" defTabSz="914400" rtl="0" eaLnBrk="1" fontAlgn="base" latinLnBrk="0" hangingPunct="1">
              <a:lnSpc>
                <a:spcPct val="100000"/>
              </a:lnSpc>
              <a:spcBef>
                <a:spcPct val="0"/>
              </a:spcBef>
              <a:spcAft>
                <a:spcPct val="0"/>
              </a:spcAft>
              <a:buClrTx/>
              <a:buSzTx/>
              <a:buFontTx/>
              <a:buNone/>
            </a:pPr>
            <a:r>
              <a:rPr lang="zh-CN" altLang="en-US" sz="1400" b="1" smtClean="0">
                <a:solidFill>
                  <a:schemeClr val="bg1"/>
                </a:solidFill>
                <a:latin typeface="黑体" pitchFamily="49" charset="-122"/>
                <a:ea typeface="黑体" pitchFamily="49" charset="-122"/>
                <a:cs typeface="Arial"/>
              </a:rPr>
              <a:t>满意度</a:t>
            </a:r>
            <a:endParaRPr kumimoji="0" lang="en-US" sz="1400" b="1" i="0" u="none" strike="noStrike" cap="none" normalizeH="0" baseline="0" smtClean="0">
              <a:ln>
                <a:noFill/>
              </a:ln>
              <a:solidFill>
                <a:schemeClr val="bg1"/>
              </a:solidFill>
              <a:effectLst/>
              <a:latin typeface="黑体" pitchFamily="49" charset="-122"/>
              <a:ea typeface="黑体" pitchFamily="49" charset="-122"/>
              <a:cs typeface="Arial"/>
            </a:endParaRPr>
          </a:p>
        </p:txBody>
      </p:sp>
      <p:sp>
        <p:nvSpPr>
          <p:cNvPr id="45" name="Rectangle 44"/>
          <p:cNvSpPr>
            <a:spLocks noChangeArrowheads="1"/>
          </p:cNvSpPr>
          <p:nvPr/>
        </p:nvSpPr>
        <p:spPr bwMode="gray">
          <a:xfrm>
            <a:off x="2243137" y="1133475"/>
            <a:ext cx="621792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altLang="ko-KR" sz="1400" b="1">
              <a:solidFill>
                <a:srgbClr val="000000"/>
              </a:solidFill>
              <a:latin typeface="Arial"/>
              <a:ea typeface="黑体" pitchFamily="49" charset="-122"/>
            </a:endParaRPr>
          </a:p>
        </p:txBody>
      </p:sp>
      <p:sp>
        <p:nvSpPr>
          <p:cNvPr id="46" name="Oval 7"/>
          <p:cNvSpPr>
            <a:spLocks noChangeArrowheads="1"/>
          </p:cNvSpPr>
          <p:nvPr/>
        </p:nvSpPr>
        <p:spPr bwMode="gray">
          <a:xfrm>
            <a:off x="2268537" y="13049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47" name="Oval 7"/>
          <p:cNvSpPr>
            <a:spLocks noChangeArrowheads="1"/>
          </p:cNvSpPr>
          <p:nvPr/>
        </p:nvSpPr>
        <p:spPr bwMode="gray">
          <a:xfrm>
            <a:off x="2748828" y="13049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2</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48" name="Oval 7"/>
          <p:cNvSpPr>
            <a:spLocks noChangeArrowheads="1"/>
          </p:cNvSpPr>
          <p:nvPr/>
        </p:nvSpPr>
        <p:spPr bwMode="gray">
          <a:xfrm>
            <a:off x="3229119"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3</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49" name="Oval 7"/>
          <p:cNvSpPr>
            <a:spLocks noChangeArrowheads="1"/>
          </p:cNvSpPr>
          <p:nvPr/>
        </p:nvSpPr>
        <p:spPr bwMode="gray">
          <a:xfrm>
            <a:off x="3709410"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4</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0" name="Oval 7"/>
          <p:cNvSpPr>
            <a:spLocks noChangeArrowheads="1"/>
          </p:cNvSpPr>
          <p:nvPr/>
        </p:nvSpPr>
        <p:spPr bwMode="gray">
          <a:xfrm>
            <a:off x="4189701"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5</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1" name="Oval 7"/>
          <p:cNvSpPr>
            <a:spLocks noChangeArrowheads="1"/>
          </p:cNvSpPr>
          <p:nvPr/>
        </p:nvSpPr>
        <p:spPr bwMode="gray">
          <a:xfrm>
            <a:off x="4669992"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6</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2" name="Oval 7"/>
          <p:cNvSpPr>
            <a:spLocks noChangeArrowheads="1"/>
          </p:cNvSpPr>
          <p:nvPr/>
        </p:nvSpPr>
        <p:spPr bwMode="gray">
          <a:xfrm>
            <a:off x="5150283" y="13049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7</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5" name="Oval 7"/>
          <p:cNvSpPr>
            <a:spLocks noChangeArrowheads="1"/>
          </p:cNvSpPr>
          <p:nvPr/>
        </p:nvSpPr>
        <p:spPr bwMode="gray">
          <a:xfrm>
            <a:off x="5630574" y="12922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8</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6" name="Oval 7"/>
          <p:cNvSpPr>
            <a:spLocks noChangeArrowheads="1"/>
          </p:cNvSpPr>
          <p:nvPr/>
        </p:nvSpPr>
        <p:spPr bwMode="gray">
          <a:xfrm>
            <a:off x="6110865" y="12922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9</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7" name="Oval 7"/>
          <p:cNvSpPr>
            <a:spLocks noChangeArrowheads="1"/>
          </p:cNvSpPr>
          <p:nvPr/>
        </p:nvSpPr>
        <p:spPr bwMode="gray">
          <a:xfrm>
            <a:off x="6591156" y="12795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10</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8" name="Oval 7"/>
          <p:cNvSpPr>
            <a:spLocks noChangeArrowheads="1"/>
          </p:cNvSpPr>
          <p:nvPr/>
        </p:nvSpPr>
        <p:spPr bwMode="gray">
          <a:xfrm>
            <a:off x="7071447" y="12795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11</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9" name="Oval 7"/>
          <p:cNvSpPr>
            <a:spLocks noChangeArrowheads="1"/>
          </p:cNvSpPr>
          <p:nvPr/>
        </p:nvSpPr>
        <p:spPr bwMode="gray">
          <a:xfrm>
            <a:off x="7551737" y="12668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12</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60" name="Rectangle 59"/>
          <p:cNvSpPr>
            <a:spLocks noChangeArrowheads="1"/>
          </p:cNvSpPr>
          <p:nvPr/>
        </p:nvSpPr>
        <p:spPr bwMode="gray">
          <a:xfrm>
            <a:off x="8679974" y="1131608"/>
            <a:ext cx="988894"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solidFill>
                  <a:srgbClr val="000000"/>
                </a:solidFill>
                <a:latin typeface="Arial"/>
                <a:ea typeface="黑体" pitchFamily="49" charset="-122"/>
              </a:rPr>
              <a:t>行业平均</a:t>
            </a:r>
            <a:endParaRPr lang="en-US" altLang="ko-KR" sz="1400" b="1">
              <a:solidFill>
                <a:srgbClr val="000000"/>
              </a:solidFill>
              <a:latin typeface="Arial"/>
              <a:ea typeface="黑体" pitchFamily="49" charset="-122"/>
            </a:endParaRPr>
          </a:p>
        </p:txBody>
      </p:sp>
      <p:sp>
        <p:nvSpPr>
          <p:cNvPr id="61" name="Oval 7"/>
          <p:cNvSpPr>
            <a:spLocks noChangeArrowheads="1"/>
          </p:cNvSpPr>
          <p:nvPr/>
        </p:nvSpPr>
        <p:spPr bwMode="gray">
          <a:xfrm>
            <a:off x="8031689" y="1269097"/>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solidFill>
                  <a:srgbClr val="000000"/>
                </a:solidFill>
                <a:latin typeface="Arial"/>
                <a:ea typeface="黑体" pitchFamily="49" charset="-122"/>
              </a:rPr>
              <a:t>平均</a:t>
            </a:r>
            <a:endParaRPr lang="en-US" sz="1200">
              <a:solidFill>
                <a:srgbClr val="000000"/>
              </a:solidFill>
              <a:latin typeface="Arial"/>
              <a:ea typeface="黑体" pitchFamily="49" charset="-122"/>
            </a:endParaRPr>
          </a:p>
        </p:txBody>
      </p:sp>
      <p:sp>
        <p:nvSpPr>
          <p:cNvPr id="62" name="Rectangle 61"/>
          <p:cNvSpPr>
            <a:spLocks noChangeArrowheads="1"/>
          </p:cNvSpPr>
          <p:nvPr/>
        </p:nvSpPr>
        <p:spPr bwMode="gray">
          <a:xfrm>
            <a:off x="457200" y="1131608"/>
            <a:ext cx="128016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solidFill>
                  <a:srgbClr val="000000"/>
                </a:solidFill>
                <a:latin typeface="Arial"/>
                <a:ea typeface="黑体" pitchFamily="49" charset="-122"/>
              </a:rPr>
              <a:t>过程指标</a:t>
            </a:r>
            <a:endParaRPr lang="en-US" altLang="ko-KR" sz="1400" b="1">
              <a:solidFill>
                <a:srgbClr val="000000"/>
              </a:solidFill>
              <a:latin typeface="Arial"/>
              <a:ea typeface="黑体" pitchFamily="49" charset="-122"/>
            </a:endParaRPr>
          </a:p>
        </p:txBody>
      </p:sp>
      <p:cxnSp>
        <p:nvCxnSpPr>
          <p:cNvPr id="212" name="Straight Connector 211"/>
          <p:cNvCxnSpPr/>
          <p:nvPr>
            <p:custDataLst>
              <p:tags r:id="rId5"/>
            </p:custDataLst>
          </p:nvPr>
        </p:nvCxnSpPr>
        <p:spPr bwMode="gray">
          <a:xfrm>
            <a:off x="2243137" y="2943225"/>
            <a:ext cx="42863"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13" name="Straight Connector 212"/>
          <p:cNvCxnSpPr/>
          <p:nvPr>
            <p:custDataLst>
              <p:tags r:id="rId6"/>
            </p:custDataLst>
          </p:nvPr>
        </p:nvCxnSpPr>
        <p:spPr bwMode="gray">
          <a:xfrm>
            <a:off x="2243137" y="2628900"/>
            <a:ext cx="42863"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14" name="Straight Connector 213"/>
          <p:cNvCxnSpPr/>
          <p:nvPr>
            <p:custDataLst>
              <p:tags r:id="rId7"/>
            </p:custDataLst>
          </p:nvPr>
        </p:nvCxnSpPr>
        <p:spPr bwMode="gray">
          <a:xfrm>
            <a:off x="2243137" y="2057400"/>
            <a:ext cx="42863" cy="0"/>
          </a:xfrm>
          <a:prstGeom prst="line">
            <a:avLst/>
          </a:prstGeom>
          <a:solidFill>
            <a:schemeClr val="accent1"/>
          </a:solidFill>
          <a:ln w="9525" cap="flat" cmpd="sng" algn="ctr">
            <a:solidFill>
              <a:srgbClr val="808080"/>
            </a:solidFill>
            <a:prstDash val="solid"/>
            <a:round/>
            <a:headEnd type="none" w="lg" len="lg"/>
            <a:tailEnd type="none" w="lg" len="lg"/>
          </a:ln>
          <a:effectLst/>
        </p:spPr>
      </p:cxnSp>
      <p:graphicFrame>
        <p:nvGraphicFramePr>
          <p:cNvPr id="79" name="Object 78"/>
          <p:cNvGraphicFramePr>
            <a:graphicFrameLocks noChangeAspect="1"/>
          </p:cNvGraphicFramePr>
          <p:nvPr/>
        </p:nvGraphicFramePr>
        <p:xfrm>
          <a:off x="2171700" y="1943101"/>
          <a:ext cx="6400838" cy="1142899"/>
        </p:xfrm>
        <a:graphic>
          <a:graphicData uri="http://schemas.openxmlformats.org/presentationml/2006/ole">
            <mc:AlternateContent>
              <mc:Choice xmlns:v="urn:schemas-microsoft-com:vml" Requires="v">
                <p:oleObj spid="_x0000_s1056" name="Chart" r:id="rId8" imgW="6400838" imgH="1142899" progId="MSGraph.Chart.8">
                  <p:embed/>
                </p:oleObj>
              </mc:Choice>
              <mc:Fallback>
                <p:oleObj name="Chart" r:id="rId8" imgW="6400838" imgH="1142899" progId="MSGraph.Chart.8">
                  <p:embed/>
                  <p:pic>
                    <p:nvPicPr>
                      <p:cNvPr id="0" name="OLE substitute image"/>
                      <p:cNvPicPr/>
                      <p:nvPr/>
                    </p:nvPicPr>
                    <p:blipFill>
                      <a:blip r:embed="rId9"/>
                      <a:stretch>
                        <a:fillRect/>
                      </a:stretch>
                    </p:blipFill>
                    <p:spPr>
                      <a:xfrm>
                        <a:off x="2171700" y="1943101"/>
                        <a:ext cx="6400838" cy="1142899"/>
                      </a:xfrm>
                      <a:prstGeom prst="rect">
                        <a:avLst/>
                      </a:prstGeom>
                      <a:noFill/>
                    </p:spPr>
                  </p:pic>
                </p:oleObj>
              </mc:Fallback>
            </mc:AlternateContent>
          </a:graphicData>
        </a:graphic>
      </p:graphicFrame>
      <p:sp>
        <p:nvSpPr>
          <p:cNvPr id="169" name="Text Placeholder 60"/>
          <p:cNvSpPr>
            <a:spLocks noGrp="1"/>
          </p:cNvSpPr>
          <p:nvPr>
            <p:custDataLst>
              <p:tags r:id="rId10"/>
            </p:custDataLst>
          </p:nvPr>
        </p:nvSpPr>
        <p:spPr bwMode="gray">
          <a:xfrm>
            <a:off x="1974850" y="1981200"/>
            <a:ext cx="209550" cy="152400"/>
          </a:xfrm>
          <a:prstGeom prst="rect">
            <a:avLst/>
          </a:prstGeom>
          <a:noFill/>
          <a:ln w="9525" algn="ctr">
            <a:no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r">
              <a:spcBef>
                <a:spcPct val="0"/>
              </a:spcBef>
            </a:pPr>
            <a:fld id="{8D912400-798E-4867-B547-B4B5ED54F792}" type="datetime'''1''''''''''''00'''''''''''''">
              <a:rPr lang="en-US" sz="1000" b="0" smtClean="0">
                <a:latin typeface="Arial"/>
                <a:cs typeface="Arial"/>
                <a:sym typeface="Arial"/>
              </a:rPr>
              <a:pPr algn="r">
                <a:spcBef>
                  <a:spcPct val="0"/>
                </a:spcBef>
              </a:pPr>
              <a:t>100</a:t>
            </a:fld>
            <a:endParaRPr lang="en-US" sz="1000" b="0">
              <a:latin typeface="Arial"/>
              <a:cs typeface="Arial"/>
              <a:sym typeface="Arial"/>
            </a:endParaRPr>
          </a:p>
        </p:txBody>
      </p:sp>
      <p:sp>
        <p:nvSpPr>
          <p:cNvPr id="167" name="Text Placeholder 58"/>
          <p:cNvSpPr>
            <a:spLocks noGrp="1"/>
          </p:cNvSpPr>
          <p:nvPr>
            <p:custDataLst>
              <p:tags r:id="rId11"/>
            </p:custDataLst>
          </p:nvPr>
        </p:nvSpPr>
        <p:spPr bwMode="gray">
          <a:xfrm>
            <a:off x="2114550" y="2867025"/>
            <a:ext cx="69850" cy="152400"/>
          </a:xfrm>
          <a:prstGeom prst="rect">
            <a:avLst/>
          </a:prstGeom>
          <a:noFill/>
          <a:ln w="9525" algn="ctr">
            <a:no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r">
              <a:spcBef>
                <a:spcPct val="0"/>
              </a:spcBef>
            </a:pPr>
            <a:fld id="{24182F44-4339-4A77-83F3-B6BD7ABAFD7D}" type="datetime'''''''''''''''''''''''''''''''''''''''''''''''''''''0'''">
              <a:rPr lang="en-US" sz="1000" b="0" smtClean="0">
                <a:latin typeface="Arial"/>
                <a:cs typeface="Arial"/>
                <a:sym typeface="Arial"/>
              </a:rPr>
              <a:pPr algn="r">
                <a:spcBef>
                  <a:spcPct val="0"/>
                </a:spcBef>
              </a:pPr>
              <a:t>0</a:t>
            </a:fld>
            <a:endParaRPr lang="en-US" sz="1000" b="0">
              <a:latin typeface="Arial"/>
              <a:cs typeface="Arial"/>
              <a:sym typeface="Arial"/>
            </a:endParaRPr>
          </a:p>
        </p:txBody>
      </p:sp>
      <p:sp>
        <p:nvSpPr>
          <p:cNvPr id="168" name="Text Placeholder 59"/>
          <p:cNvSpPr>
            <a:spLocks noGrp="1"/>
          </p:cNvSpPr>
          <p:nvPr>
            <p:custDataLst>
              <p:tags r:id="rId12"/>
            </p:custDataLst>
          </p:nvPr>
        </p:nvSpPr>
        <p:spPr bwMode="gray">
          <a:xfrm>
            <a:off x="2044700" y="2552700"/>
            <a:ext cx="139700" cy="152400"/>
          </a:xfrm>
          <a:prstGeom prst="rect">
            <a:avLst/>
          </a:prstGeom>
          <a:noFill/>
          <a:ln w="9525" algn="ctr">
            <a:no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r">
              <a:spcBef>
                <a:spcPct val="0"/>
              </a:spcBef>
            </a:pPr>
            <a:fld id="{AB844002-132F-4655-AC03-2D35CB63CBE3}" type="datetime'''''''''''''''''9''''0'''''''''''''''''''''''''''''">
              <a:rPr lang="en-US" sz="1000" b="0" smtClean="0">
                <a:latin typeface="Arial"/>
                <a:cs typeface="Arial"/>
                <a:sym typeface="Arial"/>
              </a:rPr>
              <a:pPr algn="r">
                <a:spcBef>
                  <a:spcPct val="0"/>
                </a:spcBef>
              </a:pPr>
              <a:t>90</a:t>
            </a:fld>
            <a:endParaRPr lang="en-US" sz="1000" b="0">
              <a:latin typeface="Arial"/>
              <a:cs typeface="Arial"/>
              <a:sym typeface="Arial"/>
            </a:endParaRPr>
          </a:p>
        </p:txBody>
      </p:sp>
      <p:sp useBgFill="1">
        <p:nvSpPr>
          <p:cNvPr id="178" name="Freeform 177"/>
          <p:cNvSpPr/>
          <p:nvPr>
            <p:custDataLst>
              <p:tags r:id="rId13"/>
            </p:custDataLst>
          </p:nvPr>
        </p:nvSpPr>
        <p:spPr bwMode="gray">
          <a:xfrm>
            <a:off x="2803525" y="2757487"/>
            <a:ext cx="382588" cy="160339"/>
          </a:xfrm>
          <a:custGeom>
            <a:rect l="0" t="0" r="0" b="0"/>
            <a:pathLst>
              <a:path w="382588" h="160339">
                <a:moveTo>
                  <a:pt x="0" y="103188"/>
                </a:moveTo>
                <a:lnTo>
                  <a:pt x="382587" y="0"/>
                </a:lnTo>
                <a:lnTo>
                  <a:pt x="382587"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193" name="Freeform 192"/>
          <p:cNvSpPr/>
          <p:nvPr>
            <p:custDataLst>
              <p:tags r:id="rId14"/>
            </p:custDataLst>
          </p:nvPr>
        </p:nvSpPr>
        <p:spPr bwMode="gray">
          <a:xfrm>
            <a:off x="5184775" y="2757487"/>
            <a:ext cx="384176" cy="160339"/>
          </a:xfrm>
          <a:custGeom>
            <a:rect l="0" t="0" r="0" b="0"/>
            <a:pathLst>
              <a:path w="384176" h="160339">
                <a:moveTo>
                  <a:pt x="0" y="103188"/>
                </a:moveTo>
                <a:lnTo>
                  <a:pt x="384175" y="0"/>
                </a:lnTo>
                <a:lnTo>
                  <a:pt x="384175"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172" name="Freeform 171"/>
          <p:cNvSpPr/>
          <p:nvPr>
            <p:custDataLst>
              <p:tags r:id="rId15"/>
            </p:custDataLst>
          </p:nvPr>
        </p:nvSpPr>
        <p:spPr bwMode="gray">
          <a:xfrm>
            <a:off x="2208212" y="2789237"/>
            <a:ext cx="146051" cy="96839"/>
          </a:xfrm>
          <a:custGeom>
            <a:rect l="0" t="0" r="0" b="0"/>
            <a:pathLst>
              <a:path w="146051" h="96839">
                <a:moveTo>
                  <a:pt x="0" y="39688"/>
                </a:moveTo>
                <a:lnTo>
                  <a:pt x="146050" y="0"/>
                </a:lnTo>
                <a:lnTo>
                  <a:pt x="146050" y="57150"/>
                </a:lnTo>
                <a:lnTo>
                  <a:pt x="0" y="968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11" name="Freeform 210"/>
          <p:cNvSpPr/>
          <p:nvPr>
            <p:custDataLst>
              <p:tags r:id="rId16"/>
            </p:custDataLst>
          </p:nvPr>
        </p:nvSpPr>
        <p:spPr bwMode="gray">
          <a:xfrm>
            <a:off x="8043862" y="2757487"/>
            <a:ext cx="382589" cy="160339"/>
          </a:xfrm>
          <a:custGeom>
            <a:rect l="0" t="0" r="0" b="0"/>
            <a:pathLst>
              <a:path w="382589" h="160339">
                <a:moveTo>
                  <a:pt x="0" y="103188"/>
                </a:moveTo>
                <a:lnTo>
                  <a:pt x="382588" y="0"/>
                </a:lnTo>
                <a:lnTo>
                  <a:pt x="382588"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175" name="Freeform 174"/>
          <p:cNvSpPr/>
          <p:nvPr>
            <p:custDataLst>
              <p:tags r:id="rId17"/>
            </p:custDataLst>
          </p:nvPr>
        </p:nvSpPr>
        <p:spPr bwMode="gray">
          <a:xfrm>
            <a:off x="2327275" y="2757487"/>
            <a:ext cx="382588" cy="160339"/>
          </a:xfrm>
          <a:custGeom>
            <a:rect l="0" t="0" r="0" b="0"/>
            <a:pathLst>
              <a:path w="382588" h="160339">
                <a:moveTo>
                  <a:pt x="0" y="103188"/>
                </a:moveTo>
                <a:lnTo>
                  <a:pt x="382587" y="0"/>
                </a:lnTo>
                <a:lnTo>
                  <a:pt x="382587"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184" name="Freeform 183"/>
          <p:cNvSpPr/>
          <p:nvPr>
            <p:custDataLst>
              <p:tags r:id="rId18"/>
            </p:custDataLst>
          </p:nvPr>
        </p:nvSpPr>
        <p:spPr bwMode="gray">
          <a:xfrm>
            <a:off x="3756025" y="2757487"/>
            <a:ext cx="382588" cy="160339"/>
          </a:xfrm>
          <a:custGeom>
            <a:rect l="0" t="0" r="0" b="0"/>
            <a:pathLst>
              <a:path w="382588" h="160339">
                <a:moveTo>
                  <a:pt x="0" y="103188"/>
                </a:moveTo>
                <a:lnTo>
                  <a:pt x="382587" y="0"/>
                </a:lnTo>
                <a:lnTo>
                  <a:pt x="382587"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02" name="Freeform 201"/>
          <p:cNvSpPr/>
          <p:nvPr>
            <p:custDataLst>
              <p:tags r:id="rId19"/>
            </p:custDataLst>
          </p:nvPr>
        </p:nvSpPr>
        <p:spPr bwMode="gray">
          <a:xfrm>
            <a:off x="6615112" y="2757487"/>
            <a:ext cx="382589" cy="160339"/>
          </a:xfrm>
          <a:custGeom>
            <a:rect l="0" t="0" r="0" b="0"/>
            <a:pathLst>
              <a:path w="382589" h="160339">
                <a:moveTo>
                  <a:pt x="0" y="103188"/>
                </a:moveTo>
                <a:lnTo>
                  <a:pt x="382588" y="0"/>
                </a:lnTo>
                <a:lnTo>
                  <a:pt x="382588"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190" name="Freeform 189"/>
          <p:cNvSpPr/>
          <p:nvPr>
            <p:custDataLst>
              <p:tags r:id="rId20"/>
            </p:custDataLst>
          </p:nvPr>
        </p:nvSpPr>
        <p:spPr bwMode="gray">
          <a:xfrm>
            <a:off x="4708525" y="2757487"/>
            <a:ext cx="382588" cy="160339"/>
          </a:xfrm>
          <a:custGeom>
            <a:rect l="0" t="0" r="0" b="0"/>
            <a:pathLst>
              <a:path w="382588" h="160339">
                <a:moveTo>
                  <a:pt x="0" y="103188"/>
                </a:moveTo>
                <a:lnTo>
                  <a:pt x="382587" y="0"/>
                </a:lnTo>
                <a:lnTo>
                  <a:pt x="382587"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181" name="Freeform 180"/>
          <p:cNvSpPr/>
          <p:nvPr>
            <p:custDataLst>
              <p:tags r:id="rId21"/>
            </p:custDataLst>
          </p:nvPr>
        </p:nvSpPr>
        <p:spPr bwMode="gray">
          <a:xfrm>
            <a:off x="3279775" y="2757487"/>
            <a:ext cx="382588" cy="160339"/>
          </a:xfrm>
          <a:custGeom>
            <a:rect l="0" t="0" r="0" b="0"/>
            <a:pathLst>
              <a:path w="382588" h="160339">
                <a:moveTo>
                  <a:pt x="0" y="103188"/>
                </a:moveTo>
                <a:lnTo>
                  <a:pt x="382587" y="0"/>
                </a:lnTo>
                <a:lnTo>
                  <a:pt x="382587"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187" name="Freeform 186"/>
          <p:cNvSpPr/>
          <p:nvPr>
            <p:custDataLst>
              <p:tags r:id="rId22"/>
            </p:custDataLst>
          </p:nvPr>
        </p:nvSpPr>
        <p:spPr bwMode="gray">
          <a:xfrm>
            <a:off x="4232275" y="2757487"/>
            <a:ext cx="382588" cy="160339"/>
          </a:xfrm>
          <a:custGeom>
            <a:rect l="0" t="0" r="0" b="0"/>
            <a:pathLst>
              <a:path w="382588" h="160339">
                <a:moveTo>
                  <a:pt x="0" y="103188"/>
                </a:moveTo>
                <a:lnTo>
                  <a:pt x="382587" y="0"/>
                </a:lnTo>
                <a:lnTo>
                  <a:pt x="382587"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05" name="Freeform 204"/>
          <p:cNvSpPr/>
          <p:nvPr>
            <p:custDataLst>
              <p:tags r:id="rId23"/>
            </p:custDataLst>
          </p:nvPr>
        </p:nvSpPr>
        <p:spPr bwMode="gray">
          <a:xfrm>
            <a:off x="7091362" y="2757487"/>
            <a:ext cx="382589" cy="160339"/>
          </a:xfrm>
          <a:custGeom>
            <a:rect l="0" t="0" r="0" b="0"/>
            <a:pathLst>
              <a:path w="382589" h="160339">
                <a:moveTo>
                  <a:pt x="0" y="103188"/>
                </a:moveTo>
                <a:lnTo>
                  <a:pt x="382588" y="0"/>
                </a:lnTo>
                <a:lnTo>
                  <a:pt x="382588"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199" name="Freeform 198"/>
          <p:cNvSpPr/>
          <p:nvPr>
            <p:custDataLst>
              <p:tags r:id="rId24"/>
            </p:custDataLst>
          </p:nvPr>
        </p:nvSpPr>
        <p:spPr bwMode="gray">
          <a:xfrm>
            <a:off x="6138862" y="2757487"/>
            <a:ext cx="382589" cy="160339"/>
          </a:xfrm>
          <a:custGeom>
            <a:rect l="0" t="0" r="0" b="0"/>
            <a:pathLst>
              <a:path w="382589" h="160339">
                <a:moveTo>
                  <a:pt x="0" y="103188"/>
                </a:moveTo>
                <a:lnTo>
                  <a:pt x="382588" y="0"/>
                </a:lnTo>
                <a:lnTo>
                  <a:pt x="382588"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08" name="Freeform 207"/>
          <p:cNvSpPr/>
          <p:nvPr>
            <p:custDataLst>
              <p:tags r:id="rId25"/>
            </p:custDataLst>
          </p:nvPr>
        </p:nvSpPr>
        <p:spPr bwMode="gray">
          <a:xfrm>
            <a:off x="7567612" y="2757487"/>
            <a:ext cx="382589" cy="160339"/>
          </a:xfrm>
          <a:custGeom>
            <a:rect l="0" t="0" r="0" b="0"/>
            <a:pathLst>
              <a:path w="382589" h="160339">
                <a:moveTo>
                  <a:pt x="0" y="103188"/>
                </a:moveTo>
                <a:lnTo>
                  <a:pt x="382588" y="0"/>
                </a:lnTo>
                <a:lnTo>
                  <a:pt x="382588"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196" name="Freeform 195"/>
          <p:cNvSpPr/>
          <p:nvPr>
            <p:custDataLst>
              <p:tags r:id="rId26"/>
            </p:custDataLst>
          </p:nvPr>
        </p:nvSpPr>
        <p:spPr bwMode="gray">
          <a:xfrm>
            <a:off x="5662612" y="2757487"/>
            <a:ext cx="382589" cy="160339"/>
          </a:xfrm>
          <a:custGeom>
            <a:rect l="0" t="0" r="0" b="0"/>
            <a:pathLst>
              <a:path w="382589" h="160339">
                <a:moveTo>
                  <a:pt x="0" y="103188"/>
                </a:moveTo>
                <a:lnTo>
                  <a:pt x="382588" y="0"/>
                </a:lnTo>
                <a:lnTo>
                  <a:pt x="382588" y="57150"/>
                </a:lnTo>
                <a:lnTo>
                  <a:pt x="0" y="160338"/>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0" name="Freeform 169"/>
          <p:cNvSpPr/>
          <p:nvPr>
            <p:custDataLst>
              <p:tags r:id="rId27"/>
            </p:custDataLst>
          </p:nvPr>
        </p:nvSpPr>
        <p:spPr bwMode="gray">
          <a:xfrm>
            <a:off x="2208212" y="2789237"/>
            <a:ext cx="146051" cy="39689"/>
          </a:xfrm>
          <a:custGeom>
            <a:rect l="0" t="0" r="0" b="0"/>
            <a:pathLst>
              <a:path w="146051" h="39689">
                <a:moveTo>
                  <a:pt x="0" y="39688"/>
                </a:moveTo>
                <a:lnTo>
                  <a:pt x="146050"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1" name="Freeform 170"/>
          <p:cNvSpPr/>
          <p:nvPr>
            <p:custDataLst>
              <p:tags r:id="rId28"/>
            </p:custDataLst>
          </p:nvPr>
        </p:nvSpPr>
        <p:spPr bwMode="gray">
          <a:xfrm>
            <a:off x="2208212" y="2846387"/>
            <a:ext cx="146051" cy="39689"/>
          </a:xfrm>
          <a:custGeom>
            <a:rect l="0" t="0" r="0" b="0"/>
            <a:pathLst>
              <a:path w="146051" h="39689">
                <a:moveTo>
                  <a:pt x="0" y="39688"/>
                </a:moveTo>
                <a:lnTo>
                  <a:pt x="146050"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4" name="Freeform 173"/>
          <p:cNvSpPr/>
          <p:nvPr>
            <p:custDataLst>
              <p:tags r:id="rId29"/>
            </p:custDataLst>
          </p:nvPr>
        </p:nvSpPr>
        <p:spPr bwMode="gray">
          <a:xfrm>
            <a:off x="2327275" y="281463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3" name="Freeform 172"/>
          <p:cNvSpPr/>
          <p:nvPr>
            <p:custDataLst>
              <p:tags r:id="rId30"/>
            </p:custDataLst>
          </p:nvPr>
        </p:nvSpPr>
        <p:spPr bwMode="gray">
          <a:xfrm>
            <a:off x="2327275" y="275748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6" name="Freeform 175"/>
          <p:cNvSpPr/>
          <p:nvPr>
            <p:custDataLst>
              <p:tags r:id="rId31"/>
            </p:custDataLst>
          </p:nvPr>
        </p:nvSpPr>
        <p:spPr bwMode="gray">
          <a:xfrm>
            <a:off x="2803525" y="275748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7" name="Freeform 176"/>
          <p:cNvSpPr/>
          <p:nvPr>
            <p:custDataLst>
              <p:tags r:id="rId32"/>
            </p:custDataLst>
          </p:nvPr>
        </p:nvSpPr>
        <p:spPr bwMode="gray">
          <a:xfrm>
            <a:off x="2803525" y="281463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79" name="Freeform 178"/>
          <p:cNvSpPr/>
          <p:nvPr>
            <p:custDataLst>
              <p:tags r:id="rId33"/>
            </p:custDataLst>
          </p:nvPr>
        </p:nvSpPr>
        <p:spPr bwMode="gray">
          <a:xfrm>
            <a:off x="3279775" y="275748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80" name="Freeform 179"/>
          <p:cNvSpPr/>
          <p:nvPr>
            <p:custDataLst>
              <p:tags r:id="rId34"/>
            </p:custDataLst>
          </p:nvPr>
        </p:nvSpPr>
        <p:spPr bwMode="gray">
          <a:xfrm>
            <a:off x="3279775" y="281463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82" name="Freeform 181"/>
          <p:cNvSpPr/>
          <p:nvPr>
            <p:custDataLst>
              <p:tags r:id="rId35"/>
            </p:custDataLst>
          </p:nvPr>
        </p:nvSpPr>
        <p:spPr bwMode="gray">
          <a:xfrm>
            <a:off x="3756025" y="275748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83" name="Freeform 182"/>
          <p:cNvSpPr/>
          <p:nvPr>
            <p:custDataLst>
              <p:tags r:id="rId36"/>
            </p:custDataLst>
          </p:nvPr>
        </p:nvSpPr>
        <p:spPr bwMode="gray">
          <a:xfrm>
            <a:off x="3756025" y="281463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4" name="Freeform 203"/>
          <p:cNvSpPr/>
          <p:nvPr>
            <p:custDataLst>
              <p:tags r:id="rId37"/>
            </p:custDataLst>
          </p:nvPr>
        </p:nvSpPr>
        <p:spPr bwMode="gray">
          <a:xfrm>
            <a:off x="7091362" y="281463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6" name="Freeform 205"/>
          <p:cNvSpPr/>
          <p:nvPr>
            <p:custDataLst>
              <p:tags r:id="rId38"/>
            </p:custDataLst>
          </p:nvPr>
        </p:nvSpPr>
        <p:spPr bwMode="gray">
          <a:xfrm>
            <a:off x="7567612" y="275748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1" name="Freeform 200"/>
          <p:cNvSpPr/>
          <p:nvPr>
            <p:custDataLst>
              <p:tags r:id="rId39"/>
            </p:custDataLst>
          </p:nvPr>
        </p:nvSpPr>
        <p:spPr bwMode="gray">
          <a:xfrm>
            <a:off x="6615112" y="281463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9" name="Freeform 208"/>
          <p:cNvSpPr/>
          <p:nvPr>
            <p:custDataLst>
              <p:tags r:id="rId40"/>
            </p:custDataLst>
          </p:nvPr>
        </p:nvSpPr>
        <p:spPr bwMode="gray">
          <a:xfrm>
            <a:off x="8043862" y="275748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10" name="Freeform 209"/>
          <p:cNvSpPr/>
          <p:nvPr>
            <p:custDataLst>
              <p:tags r:id="rId41"/>
            </p:custDataLst>
          </p:nvPr>
        </p:nvSpPr>
        <p:spPr bwMode="gray">
          <a:xfrm>
            <a:off x="8043862" y="281463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3" name="Freeform 202"/>
          <p:cNvSpPr/>
          <p:nvPr>
            <p:custDataLst>
              <p:tags r:id="rId42"/>
            </p:custDataLst>
          </p:nvPr>
        </p:nvSpPr>
        <p:spPr bwMode="gray">
          <a:xfrm>
            <a:off x="7091362" y="275748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92" name="Freeform 191"/>
          <p:cNvSpPr/>
          <p:nvPr>
            <p:custDataLst>
              <p:tags r:id="rId43"/>
            </p:custDataLst>
          </p:nvPr>
        </p:nvSpPr>
        <p:spPr bwMode="gray">
          <a:xfrm>
            <a:off x="5184775" y="2814637"/>
            <a:ext cx="384176" cy="103189"/>
          </a:xfrm>
          <a:custGeom>
            <a:rect l="0" t="0" r="0" b="0"/>
            <a:pathLst>
              <a:path w="384176" h="103189">
                <a:moveTo>
                  <a:pt x="0" y="103188"/>
                </a:moveTo>
                <a:lnTo>
                  <a:pt x="384175"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7" name="Freeform 206"/>
          <p:cNvSpPr/>
          <p:nvPr>
            <p:custDataLst>
              <p:tags r:id="rId44"/>
            </p:custDataLst>
          </p:nvPr>
        </p:nvSpPr>
        <p:spPr bwMode="gray">
          <a:xfrm>
            <a:off x="7567612" y="281463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85" name="Freeform 184"/>
          <p:cNvSpPr/>
          <p:nvPr>
            <p:custDataLst>
              <p:tags r:id="rId45"/>
            </p:custDataLst>
          </p:nvPr>
        </p:nvSpPr>
        <p:spPr bwMode="gray">
          <a:xfrm>
            <a:off x="4232275" y="275748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86" name="Freeform 185"/>
          <p:cNvSpPr/>
          <p:nvPr>
            <p:custDataLst>
              <p:tags r:id="rId46"/>
            </p:custDataLst>
          </p:nvPr>
        </p:nvSpPr>
        <p:spPr bwMode="gray">
          <a:xfrm>
            <a:off x="4232275" y="281463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88" name="Freeform 187"/>
          <p:cNvSpPr/>
          <p:nvPr>
            <p:custDataLst>
              <p:tags r:id="rId47"/>
            </p:custDataLst>
          </p:nvPr>
        </p:nvSpPr>
        <p:spPr bwMode="gray">
          <a:xfrm>
            <a:off x="4708525" y="275748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89" name="Freeform 188"/>
          <p:cNvSpPr/>
          <p:nvPr>
            <p:custDataLst>
              <p:tags r:id="rId48"/>
            </p:custDataLst>
          </p:nvPr>
        </p:nvSpPr>
        <p:spPr bwMode="gray">
          <a:xfrm>
            <a:off x="4708525" y="2814637"/>
            <a:ext cx="382588" cy="103189"/>
          </a:xfrm>
          <a:custGeom>
            <a:rect l="0" t="0" r="0" b="0"/>
            <a:pathLst>
              <a:path w="382588" h="103189">
                <a:moveTo>
                  <a:pt x="0" y="103188"/>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91" name="Freeform 190"/>
          <p:cNvSpPr/>
          <p:nvPr>
            <p:custDataLst>
              <p:tags r:id="rId49"/>
            </p:custDataLst>
          </p:nvPr>
        </p:nvSpPr>
        <p:spPr bwMode="gray">
          <a:xfrm>
            <a:off x="5184775" y="2757487"/>
            <a:ext cx="384176" cy="103189"/>
          </a:xfrm>
          <a:custGeom>
            <a:rect l="0" t="0" r="0" b="0"/>
            <a:pathLst>
              <a:path w="384176" h="103189">
                <a:moveTo>
                  <a:pt x="0" y="103188"/>
                </a:moveTo>
                <a:lnTo>
                  <a:pt x="384175"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94" name="Freeform 193"/>
          <p:cNvSpPr/>
          <p:nvPr>
            <p:custDataLst>
              <p:tags r:id="rId50"/>
            </p:custDataLst>
          </p:nvPr>
        </p:nvSpPr>
        <p:spPr bwMode="gray">
          <a:xfrm>
            <a:off x="5662612" y="275748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95" name="Freeform 194"/>
          <p:cNvSpPr/>
          <p:nvPr>
            <p:custDataLst>
              <p:tags r:id="rId51"/>
            </p:custDataLst>
          </p:nvPr>
        </p:nvSpPr>
        <p:spPr bwMode="gray">
          <a:xfrm>
            <a:off x="5662612" y="281463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97" name="Freeform 196"/>
          <p:cNvSpPr/>
          <p:nvPr>
            <p:custDataLst>
              <p:tags r:id="rId52"/>
            </p:custDataLst>
          </p:nvPr>
        </p:nvSpPr>
        <p:spPr bwMode="gray">
          <a:xfrm>
            <a:off x="6138862" y="275748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98" name="Freeform 197"/>
          <p:cNvSpPr/>
          <p:nvPr>
            <p:custDataLst>
              <p:tags r:id="rId53"/>
            </p:custDataLst>
          </p:nvPr>
        </p:nvSpPr>
        <p:spPr bwMode="gray">
          <a:xfrm>
            <a:off x="6138862" y="281463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00" name="Freeform 199"/>
          <p:cNvSpPr/>
          <p:nvPr>
            <p:custDataLst>
              <p:tags r:id="rId54"/>
            </p:custDataLst>
          </p:nvPr>
        </p:nvSpPr>
        <p:spPr bwMode="gray">
          <a:xfrm>
            <a:off x="6615112" y="2757487"/>
            <a:ext cx="382589" cy="103189"/>
          </a:xfrm>
          <a:custGeom>
            <a:rect l="0" t="0" r="0" b="0"/>
            <a:pathLst>
              <a:path w="382589" h="103189">
                <a:moveTo>
                  <a:pt x="0" y="103188"/>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cxnSp>
        <p:nvCxnSpPr>
          <p:cNvPr id="86" name="Straight Connector 85"/>
          <p:cNvCxnSpPr/>
          <p:nvPr>
            <p:custDataLst>
              <p:tags r:id="rId55"/>
            </p:custDataLst>
          </p:nvPr>
        </p:nvCxnSpPr>
        <p:spPr bwMode="gray">
          <a:xfrm flipH="1">
            <a:off x="5376862" y="23368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1" name="Straight Connector 90"/>
          <p:cNvCxnSpPr/>
          <p:nvPr>
            <p:custDataLst>
              <p:tags r:id="rId56"/>
            </p:custDataLst>
          </p:nvPr>
        </p:nvCxnSpPr>
        <p:spPr bwMode="gray">
          <a:xfrm flipH="1">
            <a:off x="3000375" y="27082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5" name="Straight Connector 84"/>
          <p:cNvCxnSpPr/>
          <p:nvPr>
            <p:custDataLst>
              <p:tags r:id="rId57"/>
            </p:custDataLst>
          </p:nvPr>
        </p:nvCxnSpPr>
        <p:spPr bwMode="gray">
          <a:xfrm flipH="1">
            <a:off x="5848350" y="22606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4" name="Straight Connector 83"/>
          <p:cNvCxnSpPr/>
          <p:nvPr>
            <p:custDataLst>
              <p:tags r:id="rId58"/>
            </p:custDataLst>
          </p:nvPr>
        </p:nvCxnSpPr>
        <p:spPr bwMode="gray">
          <a:xfrm flipH="1">
            <a:off x="6324600" y="21939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0" name="Straight Connector 79"/>
          <p:cNvCxnSpPr/>
          <p:nvPr>
            <p:custDataLst>
              <p:tags r:id="rId59"/>
            </p:custDataLst>
          </p:nvPr>
        </p:nvCxnSpPr>
        <p:spPr bwMode="gray">
          <a:xfrm flipH="1">
            <a:off x="8229600" y="23177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8" name="Straight Connector 87"/>
          <p:cNvCxnSpPr/>
          <p:nvPr>
            <p:custDataLst>
              <p:tags r:id="rId60"/>
            </p:custDataLst>
          </p:nvPr>
        </p:nvCxnSpPr>
        <p:spPr bwMode="gray">
          <a:xfrm flipH="1">
            <a:off x="4429125" y="22320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1" name="Straight Connector 80"/>
          <p:cNvCxnSpPr/>
          <p:nvPr>
            <p:custDataLst>
              <p:tags r:id="rId61"/>
            </p:custDataLst>
          </p:nvPr>
        </p:nvCxnSpPr>
        <p:spPr bwMode="gray">
          <a:xfrm flipH="1">
            <a:off x="7753350" y="22129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3" name="Straight Connector 82"/>
          <p:cNvCxnSpPr/>
          <p:nvPr>
            <p:custDataLst>
              <p:tags r:id="rId62"/>
            </p:custDataLst>
          </p:nvPr>
        </p:nvCxnSpPr>
        <p:spPr bwMode="gray">
          <a:xfrm flipH="1">
            <a:off x="6800850" y="22129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0" name="Straight Connector 89"/>
          <p:cNvCxnSpPr/>
          <p:nvPr>
            <p:custDataLst>
              <p:tags r:id="rId63"/>
            </p:custDataLst>
          </p:nvPr>
        </p:nvCxnSpPr>
        <p:spPr bwMode="gray">
          <a:xfrm flipH="1">
            <a:off x="3476625" y="23939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2" name="Straight Connector 81"/>
          <p:cNvCxnSpPr/>
          <p:nvPr>
            <p:custDataLst>
              <p:tags r:id="rId64"/>
            </p:custDataLst>
          </p:nvPr>
        </p:nvCxnSpPr>
        <p:spPr bwMode="gray">
          <a:xfrm flipH="1">
            <a:off x="7277100" y="20986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7" name="Straight Connector 86"/>
          <p:cNvCxnSpPr/>
          <p:nvPr>
            <p:custDataLst>
              <p:tags r:id="rId65"/>
            </p:custDataLst>
          </p:nvPr>
        </p:nvCxnSpPr>
        <p:spPr bwMode="gray">
          <a:xfrm flipH="1">
            <a:off x="4905375" y="23463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9" name="Straight Connector 88"/>
          <p:cNvCxnSpPr/>
          <p:nvPr>
            <p:custDataLst>
              <p:tags r:id="rId66"/>
            </p:custDataLst>
          </p:nvPr>
        </p:nvCxnSpPr>
        <p:spPr bwMode="gray">
          <a:xfrm flipH="1">
            <a:off x="3952875" y="23272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2" name="Straight Connector 91"/>
          <p:cNvCxnSpPr/>
          <p:nvPr>
            <p:custDataLst>
              <p:tags r:id="rId67"/>
            </p:custDataLst>
          </p:nvPr>
        </p:nvCxnSpPr>
        <p:spPr bwMode="gray">
          <a:xfrm flipH="1">
            <a:off x="2524125" y="24892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sp>
        <p:nvSpPr>
          <p:cNvPr id="105" name="Text Placeholder 55"/>
          <p:cNvSpPr>
            <a:spLocks noGrp="1"/>
          </p:cNvSpPr>
          <p:nvPr>
            <p:custDataLst>
              <p:tags r:id="rId68"/>
            </p:custDataLst>
          </p:nvPr>
        </p:nvSpPr>
        <p:spPr bwMode="gray">
          <a:xfrm>
            <a:off x="7126287" y="1946275"/>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F95ACAE6-4B0C-4CC6-B8F1-2F266CFCE596}" type="datetime'''''''''''''9''''''9''''''''''%'''''''''''''''''''''''''''">
              <a:rPr lang="en-US" sz="1000" b="0" smtClean="0">
                <a:latin typeface="Arial"/>
                <a:cs typeface="Arial"/>
                <a:sym typeface="Arial"/>
              </a:rPr>
              <a:pPr algn="ctr">
                <a:spcBef>
                  <a:spcPct val="0"/>
                </a:spcBef>
              </a:pPr>
              <a:t>99%</a:t>
            </a:fld>
            <a:endParaRPr lang="en-US" sz="1000" b="0">
              <a:latin typeface="Arial"/>
              <a:cs typeface="Arial"/>
              <a:sym typeface="Arial"/>
            </a:endParaRPr>
          </a:p>
        </p:txBody>
      </p:sp>
      <p:sp>
        <p:nvSpPr>
          <p:cNvPr id="107" name="Text Placeholder 57"/>
          <p:cNvSpPr>
            <a:spLocks noGrp="1"/>
          </p:cNvSpPr>
          <p:nvPr>
            <p:custDataLst>
              <p:tags r:id="rId69"/>
            </p:custDataLst>
          </p:nvPr>
        </p:nvSpPr>
        <p:spPr bwMode="gray">
          <a:xfrm>
            <a:off x="8078787" y="2165350"/>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E77E382C-BE1F-4D03-93D2-7AE0A084B2AC}" type="datetime'''''''''''''''9''''''''''''''''''''''5''''''''''''''''%'''''">
              <a:rPr lang="en-US" sz="1000" b="0" smtClean="0">
                <a:latin typeface="Arial"/>
                <a:cs typeface="Arial"/>
                <a:sym typeface="Arial"/>
              </a:rPr>
              <a:pPr algn="ctr">
                <a:spcBef>
                  <a:spcPct val="0"/>
                </a:spcBef>
              </a:pPr>
              <a:t>95%</a:t>
            </a:fld>
            <a:endParaRPr lang="en-US" sz="1000" b="0">
              <a:latin typeface="Arial"/>
              <a:cs typeface="Arial"/>
              <a:sym typeface="Arial"/>
            </a:endParaRPr>
          </a:p>
        </p:txBody>
      </p:sp>
      <p:sp>
        <p:nvSpPr>
          <p:cNvPr id="106" name="Text Placeholder 56"/>
          <p:cNvSpPr>
            <a:spLocks noGrp="1"/>
          </p:cNvSpPr>
          <p:nvPr>
            <p:custDataLst>
              <p:tags r:id="rId70"/>
            </p:custDataLst>
          </p:nvPr>
        </p:nvSpPr>
        <p:spPr bwMode="gray">
          <a:xfrm>
            <a:off x="7602537" y="2060575"/>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6720F6DE-9A9E-4A66-9AA7-16423085DD13}" type="datetime'''''''9''''''''''''''''''''7''''''''''''''''''''''''''''%'">
              <a:rPr lang="en-US" sz="1000" b="0" smtClean="0">
                <a:latin typeface="Arial"/>
                <a:cs typeface="Arial"/>
                <a:sym typeface="Arial"/>
              </a:rPr>
              <a:pPr algn="ctr">
                <a:spcBef>
                  <a:spcPct val="0"/>
                </a:spcBef>
              </a:pPr>
              <a:t>97%</a:t>
            </a:fld>
            <a:endParaRPr lang="en-US" sz="1000" b="0">
              <a:latin typeface="Arial"/>
              <a:cs typeface="Arial"/>
              <a:sym typeface="Arial"/>
            </a:endParaRPr>
          </a:p>
        </p:txBody>
      </p:sp>
      <p:sp>
        <p:nvSpPr>
          <p:cNvPr id="95" name="Text Placeholder 45"/>
          <p:cNvSpPr>
            <a:spLocks noGrp="1"/>
          </p:cNvSpPr>
          <p:nvPr>
            <p:custDataLst>
              <p:tags r:id="rId71"/>
            </p:custDataLst>
          </p:nvPr>
        </p:nvSpPr>
        <p:spPr bwMode="gray">
          <a:xfrm>
            <a:off x="2373312" y="2336800"/>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435BF612-4C7D-4982-8BAD-53F0CCAD440B}" type="datetime'''''''''9''''2''''''''''''''''''''''''%'''">
              <a:rPr lang="en-US" sz="1000" b="0" smtClean="0">
                <a:latin typeface="Arial"/>
                <a:cs typeface="Arial"/>
                <a:sym typeface="Arial"/>
              </a:rPr>
              <a:pPr algn="ctr">
                <a:spcBef>
                  <a:spcPct val="0"/>
                </a:spcBef>
              </a:pPr>
              <a:t>92%</a:t>
            </a:fld>
            <a:endParaRPr lang="en-US" sz="1000" b="0">
              <a:latin typeface="Arial"/>
              <a:cs typeface="Arial"/>
              <a:sym typeface="Arial"/>
            </a:endParaRPr>
          </a:p>
        </p:txBody>
      </p:sp>
      <p:sp>
        <p:nvSpPr>
          <p:cNvPr id="103" name="Text Placeholder 53"/>
          <p:cNvSpPr>
            <a:spLocks noGrp="1"/>
          </p:cNvSpPr>
          <p:nvPr>
            <p:custDataLst>
              <p:tags r:id="rId72"/>
            </p:custDataLst>
          </p:nvPr>
        </p:nvSpPr>
        <p:spPr bwMode="gray">
          <a:xfrm>
            <a:off x="6173787" y="2041525"/>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DE7BDF8E-9D2A-4E03-930F-427EB077876A}" type="datetime'''''''''''''''9''''''''''''''''''''''''7''''''%'''''''''''">
              <a:rPr lang="en-US" sz="1000" b="0" smtClean="0">
                <a:latin typeface="Arial"/>
                <a:cs typeface="Arial"/>
                <a:sym typeface="Arial"/>
              </a:rPr>
              <a:pPr algn="ctr">
                <a:spcBef>
                  <a:spcPct val="0"/>
                </a:spcBef>
              </a:pPr>
              <a:t>97%</a:t>
            </a:fld>
            <a:endParaRPr lang="en-US" sz="1000" b="0">
              <a:latin typeface="Arial"/>
              <a:cs typeface="Arial"/>
              <a:sym typeface="Arial"/>
            </a:endParaRPr>
          </a:p>
        </p:txBody>
      </p:sp>
      <p:sp>
        <p:nvSpPr>
          <p:cNvPr id="100" name="Text Placeholder 50"/>
          <p:cNvSpPr>
            <a:spLocks noGrp="1"/>
          </p:cNvSpPr>
          <p:nvPr>
            <p:custDataLst>
              <p:tags r:id="rId73"/>
            </p:custDataLst>
          </p:nvPr>
        </p:nvSpPr>
        <p:spPr bwMode="gray">
          <a:xfrm>
            <a:off x="4754562" y="2193925"/>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47F7B314-C553-467F-807D-2BE1F8A71CDF}" type="datetime'''''''''9''''''''''''''''''''''''''5''''%'''''">
              <a:rPr lang="en-US" sz="1000" b="0" smtClean="0">
                <a:latin typeface="Arial"/>
                <a:cs typeface="Arial"/>
                <a:sym typeface="Arial"/>
              </a:rPr>
              <a:pPr algn="ctr">
                <a:spcBef>
                  <a:spcPct val="0"/>
                </a:spcBef>
              </a:pPr>
              <a:t>95%</a:t>
            </a:fld>
            <a:endParaRPr lang="en-US" sz="1000" b="0">
              <a:latin typeface="Arial"/>
              <a:cs typeface="Arial"/>
              <a:sym typeface="Arial"/>
            </a:endParaRPr>
          </a:p>
        </p:txBody>
      </p:sp>
      <p:sp>
        <p:nvSpPr>
          <p:cNvPr id="96" name="Text Placeholder 46"/>
          <p:cNvSpPr>
            <a:spLocks noGrp="1"/>
          </p:cNvSpPr>
          <p:nvPr>
            <p:custDataLst>
              <p:tags r:id="rId74"/>
            </p:custDataLst>
          </p:nvPr>
        </p:nvSpPr>
        <p:spPr bwMode="gray">
          <a:xfrm>
            <a:off x="2849562" y="2555875"/>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42D43F86-81D4-4781-AE81-C1E1DC2E6AA0}" type="datetime'''''8''''''''''''''''''''''''''''''''''8''''%'''">
              <a:rPr lang="en-US" sz="1000" b="0" smtClean="0">
                <a:latin typeface="Arial"/>
                <a:cs typeface="Arial"/>
                <a:sym typeface="Arial"/>
              </a:rPr>
              <a:pPr algn="ctr">
                <a:spcBef>
                  <a:spcPct val="0"/>
                </a:spcBef>
              </a:pPr>
              <a:t>88%</a:t>
            </a:fld>
            <a:endParaRPr lang="en-US" sz="1000" b="0">
              <a:latin typeface="Arial"/>
              <a:cs typeface="Arial"/>
              <a:sym typeface="Arial"/>
            </a:endParaRPr>
          </a:p>
        </p:txBody>
      </p:sp>
      <p:sp>
        <p:nvSpPr>
          <p:cNvPr id="98" name="Text Placeholder 48"/>
          <p:cNvSpPr>
            <a:spLocks noGrp="1"/>
          </p:cNvSpPr>
          <p:nvPr>
            <p:custDataLst>
              <p:tags r:id="rId75"/>
            </p:custDataLst>
          </p:nvPr>
        </p:nvSpPr>
        <p:spPr bwMode="gray">
          <a:xfrm>
            <a:off x="3802062" y="2174875"/>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86401759-1E7D-46D5-8E4A-56B4CBC19F9A}" type="datetime'''''''9''5%'''">
              <a:rPr lang="en-US" sz="1000" b="0" smtClean="0">
                <a:latin typeface="Arial"/>
                <a:cs typeface="Arial"/>
                <a:sym typeface="Arial"/>
              </a:rPr>
              <a:pPr algn="ctr">
                <a:spcBef>
                  <a:spcPct val="0"/>
                </a:spcBef>
              </a:pPr>
              <a:t>95%</a:t>
            </a:fld>
            <a:endParaRPr lang="en-US" sz="1000" b="0">
              <a:latin typeface="Arial"/>
              <a:cs typeface="Arial"/>
              <a:sym typeface="Arial"/>
            </a:endParaRPr>
          </a:p>
        </p:txBody>
      </p:sp>
      <p:sp>
        <p:nvSpPr>
          <p:cNvPr id="104" name="Text Placeholder 54"/>
          <p:cNvSpPr>
            <a:spLocks noGrp="1"/>
          </p:cNvSpPr>
          <p:nvPr>
            <p:custDataLst>
              <p:tags r:id="rId76"/>
            </p:custDataLst>
          </p:nvPr>
        </p:nvSpPr>
        <p:spPr bwMode="gray">
          <a:xfrm>
            <a:off x="6650037" y="2060575"/>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EA6779E0-C089-43A0-89AD-7A0162A03EBF}" type="datetime'''''''''''''''''''9''''''''''7''''''''''''''''''''%'''">
              <a:rPr lang="en-US" sz="1000" b="0" smtClean="0">
                <a:latin typeface="Arial"/>
                <a:cs typeface="Arial"/>
                <a:sym typeface="Arial"/>
              </a:rPr>
              <a:pPr algn="ctr">
                <a:spcBef>
                  <a:spcPct val="0"/>
                </a:spcBef>
              </a:pPr>
              <a:t>97%</a:t>
            </a:fld>
            <a:endParaRPr lang="en-US" sz="1000" b="0">
              <a:latin typeface="Arial"/>
              <a:cs typeface="Arial"/>
              <a:sym typeface="Arial"/>
            </a:endParaRPr>
          </a:p>
        </p:txBody>
      </p:sp>
      <p:sp>
        <p:nvSpPr>
          <p:cNvPr id="99" name="Text Placeholder 49"/>
          <p:cNvSpPr>
            <a:spLocks noGrp="1"/>
          </p:cNvSpPr>
          <p:nvPr>
            <p:custDataLst>
              <p:tags r:id="rId77"/>
            </p:custDataLst>
          </p:nvPr>
        </p:nvSpPr>
        <p:spPr bwMode="gray">
          <a:xfrm>
            <a:off x="4278312" y="2079625"/>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544DE057-C332-4764-9493-F2051FC38605}" type="datetime'''''''''''''''''9''''''''7''''%'''">
              <a:rPr lang="en-US" sz="1000" b="0" smtClean="0">
                <a:latin typeface="Arial"/>
                <a:cs typeface="Arial"/>
                <a:sym typeface="Arial"/>
              </a:rPr>
              <a:pPr algn="ctr">
                <a:spcBef>
                  <a:spcPct val="0"/>
                </a:spcBef>
              </a:pPr>
              <a:t>97%</a:t>
            </a:fld>
            <a:endParaRPr lang="en-US" sz="1000" b="0">
              <a:latin typeface="Arial"/>
              <a:cs typeface="Arial"/>
              <a:sym typeface="Arial"/>
            </a:endParaRPr>
          </a:p>
        </p:txBody>
      </p:sp>
      <p:sp>
        <p:nvSpPr>
          <p:cNvPr id="102" name="Text Placeholder 52"/>
          <p:cNvSpPr>
            <a:spLocks noGrp="1"/>
          </p:cNvSpPr>
          <p:nvPr>
            <p:custDataLst>
              <p:tags r:id="rId78"/>
            </p:custDataLst>
          </p:nvPr>
        </p:nvSpPr>
        <p:spPr bwMode="gray">
          <a:xfrm>
            <a:off x="5697537" y="2108200"/>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DF49D7D6-018C-4BED-8ADA-2506DA160A97}" type="datetime'''9''''''''6''''''''''''''''''''%'''''''''">
              <a:rPr lang="en-US" sz="1000" b="0" smtClean="0">
                <a:latin typeface="Arial"/>
                <a:cs typeface="Arial"/>
                <a:sym typeface="Arial"/>
              </a:rPr>
              <a:pPr algn="ctr">
                <a:spcBef>
                  <a:spcPct val="0"/>
                </a:spcBef>
              </a:pPr>
              <a:t>96%</a:t>
            </a:fld>
            <a:endParaRPr lang="en-US" sz="1000" b="0">
              <a:latin typeface="Arial"/>
              <a:cs typeface="Arial"/>
              <a:sym typeface="Arial"/>
            </a:endParaRPr>
          </a:p>
        </p:txBody>
      </p:sp>
      <p:sp>
        <p:nvSpPr>
          <p:cNvPr id="97" name="Text Placeholder 47"/>
          <p:cNvSpPr>
            <a:spLocks noGrp="1"/>
          </p:cNvSpPr>
          <p:nvPr>
            <p:custDataLst>
              <p:tags r:id="rId79"/>
            </p:custDataLst>
          </p:nvPr>
        </p:nvSpPr>
        <p:spPr bwMode="gray">
          <a:xfrm>
            <a:off x="3325812" y="2241550"/>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BBA47636-F962-4871-9FBC-CA890A2D84FC}" type="datetime'''''''''''''''''''''9''''''''''''''''''4''%'''''''">
              <a:rPr lang="en-US" sz="1000" b="0" smtClean="0">
                <a:latin typeface="Arial"/>
                <a:cs typeface="Arial"/>
                <a:sym typeface="Arial"/>
              </a:rPr>
              <a:pPr algn="ctr">
                <a:spcBef>
                  <a:spcPct val="0"/>
                </a:spcBef>
              </a:pPr>
              <a:t>94%</a:t>
            </a:fld>
            <a:endParaRPr lang="en-US" sz="1000" b="0">
              <a:latin typeface="Arial"/>
              <a:cs typeface="Arial"/>
              <a:sym typeface="Arial"/>
            </a:endParaRPr>
          </a:p>
        </p:txBody>
      </p:sp>
      <p:sp>
        <p:nvSpPr>
          <p:cNvPr id="101" name="Text Placeholder 51"/>
          <p:cNvSpPr>
            <a:spLocks noGrp="1"/>
          </p:cNvSpPr>
          <p:nvPr>
            <p:custDataLst>
              <p:tags r:id="rId80"/>
            </p:custDataLst>
          </p:nvPr>
        </p:nvSpPr>
        <p:spPr bwMode="gray">
          <a:xfrm>
            <a:off x="5226050" y="2184400"/>
            <a:ext cx="30321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0D536520-F494-4E68-8AC0-35FAE4958C39}" type="datetime'''''''''''''''''''''''95''''''''''''''''''''%'''">
              <a:rPr lang="en-US" sz="1000" b="0" smtClean="0">
                <a:latin typeface="Arial"/>
                <a:cs typeface="Arial"/>
                <a:sym typeface="Arial"/>
              </a:rPr>
              <a:pPr algn="ctr">
                <a:spcBef>
                  <a:spcPct val="0"/>
                </a:spcBef>
              </a:pPr>
              <a:t>95%</a:t>
            </a:fld>
            <a:endParaRPr lang="en-US" sz="1000" b="0">
              <a:latin typeface="Arial"/>
              <a:cs typeface="Arial"/>
              <a:sym typeface="Arial"/>
            </a:endParaRPr>
          </a:p>
        </p:txBody>
      </p:sp>
      <p:sp>
        <p:nvSpPr>
          <p:cNvPr id="93" name="Text Placeholder 3"/>
          <p:cNvSpPr>
            <a:spLocks noGrp="1"/>
          </p:cNvSpPr>
          <p:nvPr>
            <p:custDataLst>
              <p:tags r:id="rId81"/>
            </p:custDataLst>
          </p:nvPr>
        </p:nvSpPr>
        <p:spPr bwMode="gray">
          <a:xfrm>
            <a:off x="1974850" y="1727200"/>
            <a:ext cx="635000" cy="152400"/>
          </a:xfrm>
          <a:prstGeom prst="rect">
            <a:avLst/>
          </a:prstGeom>
          <a:noFill/>
          <a:ln w="9525" algn="ctr">
            <a:noFill/>
            <a:miter lim="800000"/>
          </a:ln>
          <a:effectLst/>
        </p:spPr>
        <p:txBody>
          <a:bodyPr vert="horz" wrap="none" lIns="0" tIns="0" rIns="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pPr>
            <a:r>
              <a:rPr lang="zh-CN" altLang="en-US" sz="1000" b="0" smtClean="0">
                <a:latin typeface="Arial"/>
                <a:ea typeface="黑体"/>
                <a:cs typeface="Arial"/>
                <a:sym typeface="Arial"/>
              </a:rPr>
              <a:t>单位：万元</a:t>
            </a:r>
            <a:endParaRPr lang="en-US" sz="1000" b="0">
              <a:latin typeface="Arial"/>
              <a:ea typeface="黑体"/>
              <a:cs typeface="Arial"/>
              <a:sym typeface="Arial"/>
            </a:endParaRPr>
          </a:p>
        </p:txBody>
      </p:sp>
      <p:sp>
        <p:nvSpPr>
          <p:cNvPr id="108" name="Rectangle 107"/>
          <p:cNvSpPr/>
          <p:nvPr/>
        </p:nvSpPr>
        <p:spPr>
          <a:xfrm>
            <a:off x="8632613" y="2273300"/>
            <a:ext cx="712054"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rPr>
              <a:t>80-90%</a:t>
            </a:r>
            <a:endParaRPr lang="en-US" sz="1200">
              <a:solidFill>
                <a:srgbClr val="000000"/>
              </a:solidFill>
            </a:endParaRPr>
          </a:p>
        </p:txBody>
      </p:sp>
      <p:graphicFrame>
        <p:nvGraphicFramePr>
          <p:cNvPr id="109" name="Object 108"/>
          <p:cNvGraphicFramePr>
            <a:graphicFrameLocks noChangeAspect="1"/>
          </p:cNvGraphicFramePr>
          <p:nvPr/>
        </p:nvGraphicFramePr>
        <p:xfrm>
          <a:off x="1866900" y="3314700"/>
          <a:ext cx="6667540" cy="1419311"/>
        </p:xfrm>
        <a:graphic>
          <a:graphicData uri="http://schemas.openxmlformats.org/presentationml/2006/ole">
            <mc:AlternateContent>
              <mc:Choice xmlns:v="urn:schemas-microsoft-com:vml" Requires="v">
                <p:oleObj spid="_x0000_s1057" name="Chart" r:id="rId82" imgW="6667540" imgH="1419311" progId="MSGraph.Chart.8">
                  <p:embed/>
                </p:oleObj>
              </mc:Choice>
              <mc:Fallback>
                <p:oleObj name="Chart" r:id="rId82" imgW="6667540" imgH="1419311" progId="MSGraph.Chart.8">
                  <p:embed/>
                  <p:pic>
                    <p:nvPicPr>
                      <p:cNvPr id="0" name="OLE substitute image"/>
                      <p:cNvPicPr/>
                      <p:nvPr/>
                    </p:nvPicPr>
                    <p:blipFill>
                      <a:blip r:embed="rId83"/>
                      <a:stretch>
                        <a:fillRect/>
                      </a:stretch>
                    </p:blipFill>
                    <p:spPr>
                      <a:xfrm>
                        <a:off x="1866900" y="3314700"/>
                        <a:ext cx="6667540" cy="1419311"/>
                      </a:xfrm>
                      <a:prstGeom prst="rect">
                        <a:avLst/>
                      </a:prstGeom>
                      <a:noFill/>
                    </p:spPr>
                  </p:pic>
                </p:oleObj>
              </mc:Fallback>
            </mc:AlternateContent>
          </a:graphicData>
        </a:graphic>
      </p:graphicFrame>
      <p:cxnSp>
        <p:nvCxnSpPr>
          <p:cNvPr id="121" name="Straight Connector 120"/>
          <p:cNvCxnSpPr/>
          <p:nvPr>
            <p:custDataLst>
              <p:tags r:id="rId84"/>
            </p:custDataLst>
          </p:nvPr>
        </p:nvCxnSpPr>
        <p:spPr bwMode="gray">
          <a:xfrm flipH="1">
            <a:off x="8186737" y="41084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8" name="Straight Connector 117"/>
          <p:cNvCxnSpPr/>
          <p:nvPr>
            <p:custDataLst>
              <p:tags r:id="rId85"/>
            </p:custDataLst>
          </p:nvPr>
        </p:nvCxnSpPr>
        <p:spPr bwMode="gray">
          <a:xfrm flipH="1">
            <a:off x="7710487" y="41751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9" name="Straight Connector 118"/>
          <p:cNvCxnSpPr/>
          <p:nvPr>
            <p:custDataLst>
              <p:tags r:id="rId86"/>
            </p:custDataLst>
          </p:nvPr>
        </p:nvCxnSpPr>
        <p:spPr bwMode="gray">
          <a:xfrm flipH="1">
            <a:off x="7234237" y="4356100"/>
            <a:ext cx="0" cy="73025"/>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20" name="Straight Connector 119"/>
          <p:cNvCxnSpPr/>
          <p:nvPr>
            <p:custDataLst>
              <p:tags r:id="rId87"/>
            </p:custDataLst>
          </p:nvPr>
        </p:nvCxnSpPr>
        <p:spPr bwMode="gray">
          <a:xfrm flipH="1">
            <a:off x="6757987" y="41751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22" name="Straight Connector 121"/>
          <p:cNvCxnSpPr/>
          <p:nvPr>
            <p:custDataLst>
              <p:tags r:id="rId88"/>
            </p:custDataLst>
          </p:nvPr>
        </p:nvCxnSpPr>
        <p:spPr bwMode="gray">
          <a:xfrm flipH="1">
            <a:off x="6281737" y="42227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7" name="Straight Connector 116"/>
          <p:cNvCxnSpPr/>
          <p:nvPr>
            <p:custDataLst>
              <p:tags r:id="rId89"/>
            </p:custDataLst>
          </p:nvPr>
        </p:nvCxnSpPr>
        <p:spPr bwMode="gray">
          <a:xfrm flipH="1">
            <a:off x="5805487" y="42894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0" name="Straight Connector 109"/>
          <p:cNvCxnSpPr/>
          <p:nvPr>
            <p:custDataLst>
              <p:tags r:id="rId90"/>
            </p:custDataLst>
          </p:nvPr>
        </p:nvCxnSpPr>
        <p:spPr bwMode="gray">
          <a:xfrm flipH="1">
            <a:off x="5329237" y="40798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4" name="Straight Connector 113"/>
          <p:cNvCxnSpPr/>
          <p:nvPr>
            <p:custDataLst>
              <p:tags r:id="rId91"/>
            </p:custDataLst>
          </p:nvPr>
        </p:nvCxnSpPr>
        <p:spPr bwMode="gray">
          <a:xfrm flipH="1">
            <a:off x="4852987" y="39941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6" name="Straight Connector 115"/>
          <p:cNvCxnSpPr/>
          <p:nvPr>
            <p:custDataLst>
              <p:tags r:id="rId92"/>
            </p:custDataLst>
          </p:nvPr>
        </p:nvCxnSpPr>
        <p:spPr bwMode="gray">
          <a:xfrm flipH="1">
            <a:off x="4376737" y="41275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3" name="Straight Connector 112"/>
          <p:cNvCxnSpPr/>
          <p:nvPr>
            <p:custDataLst>
              <p:tags r:id="rId93"/>
            </p:custDataLst>
          </p:nvPr>
        </p:nvCxnSpPr>
        <p:spPr bwMode="gray">
          <a:xfrm flipH="1">
            <a:off x="3900487" y="38893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5" name="Straight Connector 114"/>
          <p:cNvCxnSpPr/>
          <p:nvPr>
            <p:custDataLst>
              <p:tags r:id="rId94"/>
            </p:custDataLst>
          </p:nvPr>
        </p:nvCxnSpPr>
        <p:spPr bwMode="gray">
          <a:xfrm flipH="1">
            <a:off x="3424237" y="41179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1" name="Straight Connector 110"/>
          <p:cNvCxnSpPr/>
          <p:nvPr>
            <p:custDataLst>
              <p:tags r:id="rId95"/>
            </p:custDataLst>
          </p:nvPr>
        </p:nvCxnSpPr>
        <p:spPr bwMode="gray">
          <a:xfrm flipH="1">
            <a:off x="2947987" y="38893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2" name="Straight Connector 111"/>
          <p:cNvCxnSpPr/>
          <p:nvPr>
            <p:custDataLst>
              <p:tags r:id="rId96"/>
            </p:custDataLst>
          </p:nvPr>
        </p:nvCxnSpPr>
        <p:spPr bwMode="gray">
          <a:xfrm flipH="1">
            <a:off x="2471737" y="3975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sp>
        <p:nvSpPr>
          <p:cNvPr id="125" name="Text Placeholder 56"/>
          <p:cNvSpPr>
            <a:spLocks noGrp="1"/>
          </p:cNvSpPr>
          <p:nvPr>
            <p:custDataLst>
              <p:tags r:id="rId97"/>
            </p:custDataLst>
          </p:nvPr>
        </p:nvSpPr>
        <p:spPr bwMode="gray">
          <a:xfrm>
            <a:off x="7594600" y="4022725"/>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EDC25D79-3621-49C9-8672-CE8F9BA61D5E}" type="datetime'''''''3''''''''''''''''''''''''''''''''''''%'''''">
              <a:rPr lang="en-US" sz="1000" b="0" smtClean="0"/>
              <a:pPr algn="ctr">
                <a:spcBef>
                  <a:spcPct val="0"/>
                </a:spcBef>
              </a:pPr>
              <a:t>3%</a:t>
            </a:fld>
            <a:endParaRPr lang="en-US" sz="1000" b="0">
              <a:latin typeface="Arial"/>
              <a:cs typeface="Arial"/>
              <a:sym typeface="Arial"/>
            </a:endParaRPr>
          </a:p>
        </p:txBody>
      </p:sp>
      <p:sp>
        <p:nvSpPr>
          <p:cNvPr id="123" name="Text Placeholder 55"/>
          <p:cNvSpPr>
            <a:spLocks noGrp="1"/>
          </p:cNvSpPr>
          <p:nvPr>
            <p:custDataLst>
              <p:tags r:id="rId98"/>
            </p:custDataLst>
          </p:nvPr>
        </p:nvSpPr>
        <p:spPr bwMode="gray">
          <a:xfrm>
            <a:off x="7118350" y="4203700"/>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DFB0A16A-59E4-43F8-AB0E-C614DE47C06F}" type="datetime'''''''''''''''''''''''''1''''''''''''''''''''%'''''''''''''">
              <a:rPr lang="en-US" sz="1000" b="0" smtClean="0"/>
              <a:pPr algn="ctr">
                <a:spcBef>
                  <a:spcPct val="0"/>
                </a:spcBef>
              </a:pPr>
              <a:t>1%</a:t>
            </a:fld>
            <a:endParaRPr lang="en-US" sz="1000" b="0">
              <a:latin typeface="Arial"/>
              <a:cs typeface="Arial"/>
              <a:sym typeface="Arial"/>
            </a:endParaRPr>
          </a:p>
        </p:txBody>
      </p:sp>
      <p:sp>
        <p:nvSpPr>
          <p:cNvPr id="129" name="Text Placeholder 3"/>
          <p:cNvSpPr>
            <a:spLocks noGrp="1"/>
          </p:cNvSpPr>
          <p:nvPr>
            <p:custDataLst>
              <p:tags r:id="rId99"/>
            </p:custDataLst>
          </p:nvPr>
        </p:nvSpPr>
        <p:spPr bwMode="gray">
          <a:xfrm>
            <a:off x="1997075" y="3260725"/>
            <a:ext cx="635000" cy="152400"/>
          </a:xfrm>
          <a:prstGeom prst="rect">
            <a:avLst/>
          </a:prstGeom>
          <a:noFill/>
          <a:ln w="9525" algn="ctr">
            <a:noFill/>
            <a:miter lim="800000"/>
          </a:ln>
          <a:effectLst/>
        </p:spPr>
        <p:txBody>
          <a:bodyPr vert="horz" wrap="none" lIns="0" tIns="0" rIns="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pPr>
            <a:r>
              <a:rPr lang="zh-CN" altLang="en-US" sz="1000" b="0" smtClean="0">
                <a:latin typeface="Arial"/>
                <a:ea typeface="黑体"/>
                <a:cs typeface="Arial"/>
                <a:sym typeface="Arial"/>
              </a:rPr>
              <a:t>单位：万元</a:t>
            </a:r>
            <a:endParaRPr lang="en-US" sz="1000" b="0">
              <a:latin typeface="Arial"/>
              <a:ea typeface="黑体"/>
              <a:cs typeface="Arial"/>
              <a:sym typeface="Arial"/>
            </a:endParaRPr>
          </a:p>
        </p:txBody>
      </p:sp>
      <p:sp>
        <p:nvSpPr>
          <p:cNvPr id="132" name="Text Placeholder 54"/>
          <p:cNvSpPr>
            <a:spLocks noGrp="1"/>
          </p:cNvSpPr>
          <p:nvPr>
            <p:custDataLst>
              <p:tags r:id="rId100"/>
            </p:custDataLst>
          </p:nvPr>
        </p:nvSpPr>
        <p:spPr bwMode="gray">
          <a:xfrm>
            <a:off x="6642100" y="4022725"/>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6FB698AC-853B-483B-AA7A-D7F099CA0392}" type="datetime'''''''''''''''''''''''''''''''''''''3%'''''">
              <a:rPr lang="en-US" sz="1000" b="0" smtClean="0"/>
              <a:pPr algn="ctr">
                <a:spcBef>
                  <a:spcPct val="0"/>
                </a:spcBef>
              </a:pPr>
              <a:t>3%</a:t>
            </a:fld>
            <a:endParaRPr lang="en-US" sz="1000" b="0">
              <a:latin typeface="Arial"/>
              <a:cs typeface="Arial"/>
              <a:sym typeface="Arial"/>
            </a:endParaRPr>
          </a:p>
        </p:txBody>
      </p:sp>
      <p:sp>
        <p:nvSpPr>
          <p:cNvPr id="124" name="Text Placeholder 57"/>
          <p:cNvSpPr>
            <a:spLocks noGrp="1"/>
          </p:cNvSpPr>
          <p:nvPr>
            <p:custDataLst>
              <p:tags r:id="rId101"/>
            </p:custDataLst>
          </p:nvPr>
        </p:nvSpPr>
        <p:spPr bwMode="gray">
          <a:xfrm>
            <a:off x="8070850" y="3956050"/>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28FB6228-B900-4F1D-8833-5A2EAB63778F}" type="datetime'''''''''''''''''''''''4%'''''''">
              <a:rPr lang="en-US" sz="1000" b="0" smtClean="0"/>
              <a:pPr algn="ctr">
                <a:spcBef>
                  <a:spcPct val="0"/>
                </a:spcBef>
              </a:pPr>
              <a:t>4%</a:t>
            </a:fld>
            <a:endParaRPr lang="en-US" sz="1000" b="0">
              <a:latin typeface="Arial"/>
              <a:cs typeface="Arial"/>
              <a:sym typeface="Arial"/>
            </a:endParaRPr>
          </a:p>
        </p:txBody>
      </p:sp>
      <p:sp>
        <p:nvSpPr>
          <p:cNvPr id="134" name="Text Placeholder 52"/>
          <p:cNvSpPr>
            <a:spLocks noGrp="1"/>
          </p:cNvSpPr>
          <p:nvPr>
            <p:custDataLst>
              <p:tags r:id="rId102"/>
            </p:custDataLst>
          </p:nvPr>
        </p:nvSpPr>
        <p:spPr bwMode="gray">
          <a:xfrm>
            <a:off x="5689600" y="4137025"/>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4FC527B1-8B42-420E-BD14-AA9279856604}" type="datetime'''''2''%'''''''''''''''''''''''''">
              <a:rPr lang="en-US" sz="1000" b="0" smtClean="0"/>
              <a:pPr algn="ctr">
                <a:spcBef>
                  <a:spcPct val="0"/>
                </a:spcBef>
              </a:pPr>
              <a:t>2%</a:t>
            </a:fld>
            <a:endParaRPr lang="en-US" sz="1000" b="0">
              <a:latin typeface="Arial"/>
              <a:cs typeface="Arial"/>
              <a:sym typeface="Arial"/>
            </a:endParaRPr>
          </a:p>
        </p:txBody>
      </p:sp>
      <p:sp>
        <p:nvSpPr>
          <p:cNvPr id="127" name="Text Placeholder 53"/>
          <p:cNvSpPr>
            <a:spLocks noGrp="1"/>
          </p:cNvSpPr>
          <p:nvPr>
            <p:custDataLst>
              <p:tags r:id="rId103"/>
            </p:custDataLst>
          </p:nvPr>
        </p:nvSpPr>
        <p:spPr bwMode="gray">
          <a:xfrm>
            <a:off x="6165850" y="4070350"/>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56119C36-7C18-432E-A55C-2CD4C8EF1DAA}" type="datetime'''''3''''''%'''''''''''''''''''''''''''''''">
              <a:rPr lang="en-US" sz="1000" b="0" smtClean="0"/>
              <a:pPr algn="ctr">
                <a:spcBef>
                  <a:spcPct val="0"/>
                </a:spcBef>
              </a:pPr>
              <a:t>3%</a:t>
            </a:fld>
            <a:endParaRPr lang="en-US" sz="1000" b="0">
              <a:latin typeface="Arial"/>
              <a:cs typeface="Arial"/>
              <a:sym typeface="Arial"/>
            </a:endParaRPr>
          </a:p>
        </p:txBody>
      </p:sp>
      <p:sp>
        <p:nvSpPr>
          <p:cNvPr id="128" name="Text Placeholder 50"/>
          <p:cNvSpPr>
            <a:spLocks noGrp="1"/>
          </p:cNvSpPr>
          <p:nvPr>
            <p:custDataLst>
              <p:tags r:id="rId104"/>
            </p:custDataLst>
          </p:nvPr>
        </p:nvSpPr>
        <p:spPr bwMode="gray">
          <a:xfrm>
            <a:off x="4737100" y="3841750"/>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4FFF13D3-1D65-491F-A315-618680D4F1EA}" type="datetime'''''''''''''''''''''5''''''''''''''''''''''''%'''''''''''''">
              <a:rPr lang="en-US" sz="1000" b="0" smtClean="0"/>
              <a:pPr algn="ctr">
                <a:spcBef>
                  <a:spcPct val="0"/>
                </a:spcBef>
              </a:pPr>
              <a:t>5%</a:t>
            </a:fld>
            <a:endParaRPr lang="en-US" sz="1000" b="0">
              <a:latin typeface="Arial"/>
              <a:cs typeface="Arial"/>
              <a:sym typeface="Arial"/>
            </a:endParaRPr>
          </a:p>
        </p:txBody>
      </p:sp>
      <p:sp>
        <p:nvSpPr>
          <p:cNvPr id="136" name="Text Placeholder 51"/>
          <p:cNvSpPr>
            <a:spLocks noGrp="1"/>
          </p:cNvSpPr>
          <p:nvPr>
            <p:custDataLst>
              <p:tags r:id="rId105"/>
            </p:custDataLst>
          </p:nvPr>
        </p:nvSpPr>
        <p:spPr bwMode="gray">
          <a:xfrm>
            <a:off x="5213350" y="3927475"/>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277C31D5-AF80-4DC4-BC10-F8FD1B82CD8D}" type="datetime'''4''''''''''''''%'''''">
              <a:rPr lang="en-US" sz="1000" b="0" smtClean="0"/>
              <a:pPr algn="ctr">
                <a:spcBef>
                  <a:spcPct val="0"/>
                </a:spcBef>
              </a:pPr>
              <a:t>4%</a:t>
            </a:fld>
            <a:endParaRPr lang="en-US" sz="1000" b="0">
              <a:latin typeface="Arial"/>
              <a:cs typeface="Arial"/>
              <a:sym typeface="Arial"/>
            </a:endParaRPr>
          </a:p>
        </p:txBody>
      </p:sp>
      <p:sp>
        <p:nvSpPr>
          <p:cNvPr id="135" name="Text Placeholder 47"/>
          <p:cNvSpPr>
            <a:spLocks noGrp="1"/>
          </p:cNvSpPr>
          <p:nvPr>
            <p:custDataLst>
              <p:tags r:id="rId106"/>
            </p:custDataLst>
          </p:nvPr>
        </p:nvSpPr>
        <p:spPr bwMode="gray">
          <a:xfrm>
            <a:off x="3308350" y="3965575"/>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CF5234E7-99A1-4770-8972-A5D9C22E74E7}" type="datetime'''''''''''''''''''''''''''4''''''''''''''''''%'''">
              <a:rPr lang="en-US" sz="1000" b="0" smtClean="0"/>
              <a:pPr algn="ctr">
                <a:spcBef>
                  <a:spcPct val="0"/>
                </a:spcBef>
              </a:pPr>
              <a:t>4%</a:t>
            </a:fld>
            <a:endParaRPr lang="en-US" sz="1000" b="0">
              <a:latin typeface="Arial"/>
              <a:cs typeface="Arial"/>
              <a:sym typeface="Arial"/>
            </a:endParaRPr>
          </a:p>
        </p:txBody>
      </p:sp>
      <p:sp>
        <p:nvSpPr>
          <p:cNvPr id="131" name="Text Placeholder 48"/>
          <p:cNvSpPr>
            <a:spLocks noGrp="1"/>
          </p:cNvSpPr>
          <p:nvPr>
            <p:custDataLst>
              <p:tags r:id="rId107"/>
            </p:custDataLst>
          </p:nvPr>
        </p:nvSpPr>
        <p:spPr bwMode="gray">
          <a:xfrm>
            <a:off x="3784600" y="3736975"/>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1B5E9EEE-B9A5-4D8F-A9F4-7B7DA7A3531E}" type="datetime'6''''''%'''''''''''''''''''''''''''''''''''''''">
              <a:rPr lang="en-US" sz="1000" b="0" smtClean="0"/>
              <a:pPr algn="ctr">
                <a:spcBef>
                  <a:spcPct val="0"/>
                </a:spcBef>
              </a:pPr>
              <a:t>6%</a:t>
            </a:fld>
            <a:endParaRPr lang="en-US" sz="1000" b="0">
              <a:latin typeface="Arial"/>
              <a:cs typeface="Arial"/>
              <a:sym typeface="Arial"/>
            </a:endParaRPr>
          </a:p>
        </p:txBody>
      </p:sp>
      <p:sp>
        <p:nvSpPr>
          <p:cNvPr id="126" name="Text Placeholder 45"/>
          <p:cNvSpPr>
            <a:spLocks noGrp="1"/>
          </p:cNvSpPr>
          <p:nvPr>
            <p:custDataLst>
              <p:tags r:id="rId108"/>
            </p:custDataLst>
          </p:nvPr>
        </p:nvSpPr>
        <p:spPr bwMode="gray">
          <a:xfrm>
            <a:off x="2355850" y="3822700"/>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2284D0DE-D508-406D-89D4-19F7C806A826}" type="datetime'''''''''''''''''''''''''''''''5''%'''''''">
              <a:rPr lang="en-US" sz="1000" b="0" smtClean="0"/>
              <a:pPr algn="ctr">
                <a:spcBef>
                  <a:spcPct val="0"/>
                </a:spcBef>
              </a:pPr>
              <a:t>5%</a:t>
            </a:fld>
            <a:endParaRPr lang="en-US" sz="1000" b="0">
              <a:latin typeface="Arial"/>
              <a:cs typeface="Arial"/>
              <a:sym typeface="Arial"/>
            </a:endParaRPr>
          </a:p>
        </p:txBody>
      </p:sp>
      <p:sp>
        <p:nvSpPr>
          <p:cNvPr id="130" name="Text Placeholder 46"/>
          <p:cNvSpPr>
            <a:spLocks noGrp="1"/>
          </p:cNvSpPr>
          <p:nvPr>
            <p:custDataLst>
              <p:tags r:id="rId109"/>
            </p:custDataLst>
          </p:nvPr>
        </p:nvSpPr>
        <p:spPr bwMode="gray">
          <a:xfrm>
            <a:off x="2832100" y="3736975"/>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87AD60A8-EB9A-4359-A309-AFB2482DEAE1}" type="datetime'''''''''''''''''''''''''''''6''%'''''''''''''">
              <a:rPr lang="en-US" sz="1000" b="0" smtClean="0"/>
              <a:pPr algn="ctr">
                <a:spcBef>
                  <a:spcPct val="0"/>
                </a:spcBef>
              </a:pPr>
              <a:t>6%</a:t>
            </a:fld>
            <a:endParaRPr lang="en-US" sz="1000" b="0">
              <a:latin typeface="Arial"/>
              <a:cs typeface="Arial"/>
              <a:sym typeface="Arial"/>
            </a:endParaRPr>
          </a:p>
        </p:txBody>
      </p:sp>
      <p:sp>
        <p:nvSpPr>
          <p:cNvPr id="133" name="Text Placeholder 49"/>
          <p:cNvSpPr>
            <a:spLocks noGrp="1"/>
          </p:cNvSpPr>
          <p:nvPr>
            <p:custDataLst>
              <p:tags r:id="rId110"/>
            </p:custDataLst>
          </p:nvPr>
        </p:nvSpPr>
        <p:spPr bwMode="gray">
          <a:xfrm>
            <a:off x="4260850" y="3975100"/>
            <a:ext cx="233362"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CC28089F-FBD9-4408-B925-3722B1593F41}" type="datetime'''''4''''''''''''%'''''''''''''''''''''''">
              <a:rPr lang="en-US" sz="1000" b="0" smtClean="0"/>
              <a:pPr algn="ctr">
                <a:spcBef>
                  <a:spcPct val="0"/>
                </a:spcBef>
              </a:pPr>
              <a:t>4%</a:t>
            </a:fld>
            <a:endParaRPr lang="en-US" sz="1000" b="0">
              <a:latin typeface="Arial"/>
              <a:cs typeface="Arial"/>
              <a:sym typeface="Arial"/>
            </a:endParaRPr>
          </a:p>
        </p:txBody>
      </p:sp>
      <p:cxnSp>
        <p:nvCxnSpPr>
          <p:cNvPr id="273" name="Straight Connector 272"/>
          <p:cNvCxnSpPr/>
          <p:nvPr>
            <p:custDataLst>
              <p:tags r:id="rId111"/>
            </p:custDataLst>
          </p:nvPr>
        </p:nvCxnSpPr>
        <p:spPr bwMode="gray">
          <a:xfrm>
            <a:off x="2205037" y="6029325"/>
            <a:ext cx="42863"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5" name="Straight Connector 274"/>
          <p:cNvCxnSpPr/>
          <p:nvPr>
            <p:custDataLst>
              <p:tags r:id="rId112"/>
            </p:custDataLst>
          </p:nvPr>
        </p:nvCxnSpPr>
        <p:spPr bwMode="gray">
          <a:xfrm>
            <a:off x="2205037" y="5143500"/>
            <a:ext cx="42863" cy="0"/>
          </a:xfrm>
          <a:prstGeom prst="line">
            <a:avLst/>
          </a:prstGeom>
          <a:solidFill>
            <a:schemeClr val="accent1"/>
          </a:solidFill>
          <a:ln w="9525" cap="flat" cmpd="sng" algn="ctr">
            <a:solidFill>
              <a:srgbClr val="808080"/>
            </a:solidFill>
            <a:prstDash val="solid"/>
            <a:round/>
            <a:headEnd type="none" w="lg" len="lg"/>
            <a:tailEnd type="none" w="lg" len="lg"/>
          </a:ln>
          <a:effectLst/>
        </p:spPr>
      </p:cxnSp>
      <p:cxnSp>
        <p:nvCxnSpPr>
          <p:cNvPr id="274" name="Straight Connector 273"/>
          <p:cNvCxnSpPr/>
          <p:nvPr>
            <p:custDataLst>
              <p:tags r:id="rId113"/>
            </p:custDataLst>
          </p:nvPr>
        </p:nvCxnSpPr>
        <p:spPr bwMode="gray">
          <a:xfrm>
            <a:off x="2205037" y="5686425"/>
            <a:ext cx="42863" cy="0"/>
          </a:xfrm>
          <a:prstGeom prst="line">
            <a:avLst/>
          </a:prstGeom>
          <a:solidFill>
            <a:schemeClr val="accent1"/>
          </a:solidFill>
          <a:ln w="9525" cap="flat" cmpd="sng" algn="ctr">
            <a:solidFill>
              <a:srgbClr val="808080"/>
            </a:solidFill>
            <a:prstDash val="solid"/>
            <a:round/>
            <a:headEnd type="none" w="lg" len="lg"/>
            <a:tailEnd type="none" w="lg" len="lg"/>
          </a:ln>
          <a:effectLst/>
        </p:spPr>
      </p:cxnSp>
      <p:graphicFrame>
        <p:nvGraphicFramePr>
          <p:cNvPr id="137" name="Object 136"/>
          <p:cNvGraphicFramePr>
            <a:graphicFrameLocks noChangeAspect="1"/>
          </p:cNvGraphicFramePr>
          <p:nvPr/>
        </p:nvGraphicFramePr>
        <p:xfrm>
          <a:off x="2133600" y="5029199"/>
          <a:ext cx="6400838" cy="1152616"/>
        </p:xfrm>
        <a:graphic>
          <a:graphicData uri="http://schemas.openxmlformats.org/presentationml/2006/ole">
            <mc:AlternateContent>
              <mc:Choice xmlns:v="urn:schemas-microsoft-com:vml" Requires="v">
                <p:oleObj spid="_x0000_s1058" name="Chart" r:id="rId114" imgW="6400838" imgH="1152616" progId="MSGraph.Chart.8">
                  <p:embed/>
                </p:oleObj>
              </mc:Choice>
              <mc:Fallback>
                <p:oleObj name="Chart" r:id="rId114" imgW="6400838" imgH="1152616" progId="MSGraph.Chart.8">
                  <p:embed/>
                  <p:pic>
                    <p:nvPicPr>
                      <p:cNvPr id="0" name="OLE substitute image"/>
                      <p:cNvPicPr/>
                      <p:nvPr/>
                    </p:nvPicPr>
                    <p:blipFill>
                      <a:blip r:embed="rId115"/>
                      <a:stretch>
                        <a:fillRect/>
                      </a:stretch>
                    </p:blipFill>
                    <p:spPr>
                      <a:xfrm>
                        <a:off x="2133600" y="5029199"/>
                        <a:ext cx="6400838" cy="1152616"/>
                      </a:xfrm>
                      <a:prstGeom prst="rect">
                        <a:avLst/>
                      </a:prstGeom>
                      <a:noFill/>
                    </p:spPr>
                  </p:pic>
                </p:oleObj>
              </mc:Fallback>
            </mc:AlternateContent>
          </a:graphicData>
        </a:graphic>
      </p:graphicFrame>
      <p:sp>
        <p:nvSpPr>
          <p:cNvPr id="218" name="Text Placeholder 64"/>
          <p:cNvSpPr>
            <a:spLocks noGrp="1"/>
          </p:cNvSpPr>
          <p:nvPr>
            <p:custDataLst>
              <p:tags r:id="rId116"/>
            </p:custDataLst>
          </p:nvPr>
        </p:nvSpPr>
        <p:spPr bwMode="gray">
          <a:xfrm>
            <a:off x="2006600" y="5610225"/>
            <a:ext cx="139700" cy="152400"/>
          </a:xfrm>
          <a:prstGeom prst="rect">
            <a:avLst/>
          </a:prstGeom>
          <a:noFill/>
          <a:ln w="9525" algn="ctr">
            <a:no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r">
              <a:spcBef>
                <a:spcPct val="0"/>
              </a:spcBef>
            </a:pPr>
            <a:fld id="{8160F456-09F5-4C20-A35F-AE409D49AE50}" type="datetime'''''''''8''''''''''''''0'''''''''''''''''''''''''''''''''">
              <a:rPr lang="en-US" sz="1000" b="0" smtClean="0">
                <a:latin typeface="Arial"/>
                <a:cs typeface="Arial"/>
                <a:sym typeface="Arial"/>
              </a:rPr>
              <a:pPr algn="r">
                <a:spcBef>
                  <a:spcPct val="0"/>
                </a:spcBef>
              </a:pPr>
              <a:t>80</a:t>
            </a:fld>
            <a:endParaRPr lang="en-US" sz="1000" b="0">
              <a:latin typeface="Arial"/>
              <a:cs typeface="Arial"/>
              <a:sym typeface="Arial"/>
            </a:endParaRPr>
          </a:p>
        </p:txBody>
      </p:sp>
      <p:sp>
        <p:nvSpPr>
          <p:cNvPr id="219" name="Text Placeholder 65"/>
          <p:cNvSpPr>
            <a:spLocks noGrp="1"/>
          </p:cNvSpPr>
          <p:nvPr>
            <p:custDataLst>
              <p:tags r:id="rId117"/>
            </p:custDataLst>
          </p:nvPr>
        </p:nvSpPr>
        <p:spPr bwMode="gray">
          <a:xfrm>
            <a:off x="1936750" y="5067300"/>
            <a:ext cx="209550" cy="152400"/>
          </a:xfrm>
          <a:prstGeom prst="rect">
            <a:avLst/>
          </a:prstGeom>
          <a:noFill/>
          <a:ln w="9525" algn="ctr">
            <a:no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r">
              <a:spcBef>
                <a:spcPct val="0"/>
              </a:spcBef>
            </a:pPr>
            <a:fld id="{FC0BEB4A-C157-4AD7-9297-80C71D0B512C}" type="datetime'1''''''0''''''''''''''''''''''''''''''0'''''''''''''''''''''">
              <a:rPr lang="en-US" sz="1000" b="0" smtClean="0">
                <a:latin typeface="Arial"/>
                <a:cs typeface="Arial"/>
                <a:sym typeface="Arial"/>
              </a:rPr>
              <a:pPr algn="r">
                <a:spcBef>
                  <a:spcPct val="0"/>
                </a:spcBef>
              </a:pPr>
              <a:t>100</a:t>
            </a:fld>
            <a:endParaRPr lang="en-US" sz="1000" b="0">
              <a:latin typeface="Arial"/>
              <a:cs typeface="Arial"/>
              <a:sym typeface="Arial"/>
            </a:endParaRPr>
          </a:p>
        </p:txBody>
      </p:sp>
      <p:sp>
        <p:nvSpPr>
          <p:cNvPr id="217" name="Text Placeholder 63"/>
          <p:cNvSpPr>
            <a:spLocks noGrp="1"/>
          </p:cNvSpPr>
          <p:nvPr>
            <p:custDataLst>
              <p:tags r:id="rId118"/>
            </p:custDataLst>
          </p:nvPr>
        </p:nvSpPr>
        <p:spPr bwMode="gray">
          <a:xfrm>
            <a:off x="2076450" y="5953125"/>
            <a:ext cx="69850" cy="152400"/>
          </a:xfrm>
          <a:prstGeom prst="rect">
            <a:avLst/>
          </a:prstGeom>
          <a:noFill/>
          <a:ln w="9525" algn="ctr">
            <a:noFill/>
            <a:miter lim="800000"/>
          </a:ln>
          <a:effectLst/>
        </p:spPr>
        <p:txBody>
          <a:bodyPr vert="horz" wrap="none" lIns="0" tIns="0" rIns="0" bIns="0" numCol="1" spcCol="0" anchor="ctr"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r">
              <a:spcBef>
                <a:spcPct val="0"/>
              </a:spcBef>
            </a:pPr>
            <a:fld id="{546AD62A-CB3A-4FA8-B8CB-3A352F306031}" type="datetime'''''''''''''''''''0'''''''''''''''''''''''''''''''''''''''">
              <a:rPr lang="en-US" sz="1000" b="0" smtClean="0">
                <a:latin typeface="Arial"/>
                <a:cs typeface="Arial"/>
                <a:sym typeface="Arial"/>
              </a:rPr>
              <a:pPr algn="r">
                <a:spcBef>
                  <a:spcPct val="0"/>
                </a:spcBef>
              </a:pPr>
              <a:t>0</a:t>
            </a:fld>
            <a:endParaRPr lang="en-US" sz="1000" b="0">
              <a:latin typeface="Arial"/>
              <a:cs typeface="Arial"/>
              <a:sym typeface="Arial"/>
            </a:endParaRPr>
          </a:p>
        </p:txBody>
      </p:sp>
      <p:sp useBgFill="1">
        <p:nvSpPr>
          <p:cNvPr id="222" name="Freeform 221"/>
          <p:cNvSpPr/>
          <p:nvPr>
            <p:custDataLst>
              <p:tags r:id="rId119"/>
            </p:custDataLst>
          </p:nvPr>
        </p:nvSpPr>
        <p:spPr bwMode="gray">
          <a:xfrm>
            <a:off x="2170112" y="5880100"/>
            <a:ext cx="146051" cy="96838"/>
          </a:xfrm>
          <a:custGeom>
            <a:rect l="0" t="0" r="0" b="0"/>
            <a:pathLst>
              <a:path w="146051" h="96838">
                <a:moveTo>
                  <a:pt x="0" y="39687"/>
                </a:moveTo>
                <a:lnTo>
                  <a:pt x="146050" y="0"/>
                </a:lnTo>
                <a:lnTo>
                  <a:pt x="146050" y="57150"/>
                </a:lnTo>
                <a:lnTo>
                  <a:pt x="0" y="968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55" name="Freeform 254"/>
          <p:cNvSpPr/>
          <p:nvPr>
            <p:custDataLst>
              <p:tags r:id="rId120"/>
            </p:custDataLst>
          </p:nvPr>
        </p:nvSpPr>
        <p:spPr bwMode="gray">
          <a:xfrm>
            <a:off x="7053262" y="5848350"/>
            <a:ext cx="382589" cy="160338"/>
          </a:xfrm>
          <a:custGeom>
            <a:rect l="0" t="0" r="0" b="0"/>
            <a:pathLst>
              <a:path w="382589" h="160338">
                <a:moveTo>
                  <a:pt x="0" y="103187"/>
                </a:moveTo>
                <a:lnTo>
                  <a:pt x="382588" y="0"/>
                </a:lnTo>
                <a:lnTo>
                  <a:pt x="382588"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52" name="Freeform 251"/>
          <p:cNvSpPr/>
          <p:nvPr>
            <p:custDataLst>
              <p:tags r:id="rId121"/>
            </p:custDataLst>
          </p:nvPr>
        </p:nvSpPr>
        <p:spPr bwMode="gray">
          <a:xfrm>
            <a:off x="6577012" y="5848350"/>
            <a:ext cx="382589" cy="160338"/>
          </a:xfrm>
          <a:custGeom>
            <a:rect l="0" t="0" r="0" b="0"/>
            <a:pathLst>
              <a:path w="382589" h="160338">
                <a:moveTo>
                  <a:pt x="0" y="103187"/>
                </a:moveTo>
                <a:lnTo>
                  <a:pt x="382588" y="0"/>
                </a:lnTo>
                <a:lnTo>
                  <a:pt x="382588"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46" name="Freeform 245"/>
          <p:cNvSpPr/>
          <p:nvPr>
            <p:custDataLst>
              <p:tags r:id="rId122"/>
            </p:custDataLst>
          </p:nvPr>
        </p:nvSpPr>
        <p:spPr bwMode="gray">
          <a:xfrm>
            <a:off x="5624512" y="5848350"/>
            <a:ext cx="382589" cy="160338"/>
          </a:xfrm>
          <a:custGeom>
            <a:rect l="0" t="0" r="0" b="0"/>
            <a:pathLst>
              <a:path w="382589" h="160338">
                <a:moveTo>
                  <a:pt x="0" y="103187"/>
                </a:moveTo>
                <a:lnTo>
                  <a:pt x="382588" y="0"/>
                </a:lnTo>
                <a:lnTo>
                  <a:pt x="382588"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28" name="Freeform 227"/>
          <p:cNvSpPr/>
          <p:nvPr>
            <p:custDataLst>
              <p:tags r:id="rId123"/>
            </p:custDataLst>
          </p:nvPr>
        </p:nvSpPr>
        <p:spPr bwMode="gray">
          <a:xfrm>
            <a:off x="2765425" y="5848350"/>
            <a:ext cx="382588" cy="160338"/>
          </a:xfrm>
          <a:custGeom>
            <a:rect l="0" t="0" r="0" b="0"/>
            <a:pathLst>
              <a:path w="382588" h="160338">
                <a:moveTo>
                  <a:pt x="0" y="103187"/>
                </a:moveTo>
                <a:lnTo>
                  <a:pt x="382587" y="0"/>
                </a:lnTo>
                <a:lnTo>
                  <a:pt x="382587"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43" name="Freeform 242"/>
          <p:cNvSpPr/>
          <p:nvPr>
            <p:custDataLst>
              <p:tags r:id="rId124"/>
            </p:custDataLst>
          </p:nvPr>
        </p:nvSpPr>
        <p:spPr bwMode="gray">
          <a:xfrm>
            <a:off x="5146675" y="5848350"/>
            <a:ext cx="384176" cy="160338"/>
          </a:xfrm>
          <a:custGeom>
            <a:rect l="0" t="0" r="0" b="0"/>
            <a:pathLst>
              <a:path w="384176" h="160338">
                <a:moveTo>
                  <a:pt x="0" y="103187"/>
                </a:moveTo>
                <a:lnTo>
                  <a:pt x="384175" y="0"/>
                </a:lnTo>
                <a:lnTo>
                  <a:pt x="384175"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34" name="Freeform 233"/>
          <p:cNvSpPr/>
          <p:nvPr>
            <p:custDataLst>
              <p:tags r:id="rId125"/>
            </p:custDataLst>
          </p:nvPr>
        </p:nvSpPr>
        <p:spPr bwMode="gray">
          <a:xfrm>
            <a:off x="3717925" y="5848350"/>
            <a:ext cx="382588" cy="160338"/>
          </a:xfrm>
          <a:custGeom>
            <a:rect l="0" t="0" r="0" b="0"/>
            <a:pathLst>
              <a:path w="382588" h="160338">
                <a:moveTo>
                  <a:pt x="0" y="103187"/>
                </a:moveTo>
                <a:lnTo>
                  <a:pt x="382587" y="0"/>
                </a:lnTo>
                <a:lnTo>
                  <a:pt x="382587"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37" name="Freeform 236"/>
          <p:cNvSpPr/>
          <p:nvPr>
            <p:custDataLst>
              <p:tags r:id="rId126"/>
            </p:custDataLst>
          </p:nvPr>
        </p:nvSpPr>
        <p:spPr bwMode="gray">
          <a:xfrm>
            <a:off x="4194175" y="5848350"/>
            <a:ext cx="382588" cy="160338"/>
          </a:xfrm>
          <a:custGeom>
            <a:rect l="0" t="0" r="0" b="0"/>
            <a:pathLst>
              <a:path w="382588" h="160338">
                <a:moveTo>
                  <a:pt x="0" y="103187"/>
                </a:moveTo>
                <a:lnTo>
                  <a:pt x="382587" y="0"/>
                </a:lnTo>
                <a:lnTo>
                  <a:pt x="382587"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31" name="Freeform 230"/>
          <p:cNvSpPr/>
          <p:nvPr>
            <p:custDataLst>
              <p:tags r:id="rId127"/>
            </p:custDataLst>
          </p:nvPr>
        </p:nvSpPr>
        <p:spPr bwMode="gray">
          <a:xfrm>
            <a:off x="3241675" y="5848350"/>
            <a:ext cx="382588" cy="160338"/>
          </a:xfrm>
          <a:custGeom>
            <a:rect l="0" t="0" r="0" b="0"/>
            <a:pathLst>
              <a:path w="382588" h="160338">
                <a:moveTo>
                  <a:pt x="0" y="103187"/>
                </a:moveTo>
                <a:lnTo>
                  <a:pt x="382587" y="0"/>
                </a:lnTo>
                <a:lnTo>
                  <a:pt x="382587"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25" name="Freeform 224"/>
          <p:cNvSpPr/>
          <p:nvPr>
            <p:custDataLst>
              <p:tags r:id="rId128"/>
            </p:custDataLst>
          </p:nvPr>
        </p:nvSpPr>
        <p:spPr bwMode="gray">
          <a:xfrm>
            <a:off x="2289175" y="5848350"/>
            <a:ext cx="382588" cy="160338"/>
          </a:xfrm>
          <a:custGeom>
            <a:rect l="0" t="0" r="0" b="0"/>
            <a:pathLst>
              <a:path w="382588" h="160338">
                <a:moveTo>
                  <a:pt x="0" y="103187"/>
                </a:moveTo>
                <a:lnTo>
                  <a:pt x="382587" y="0"/>
                </a:lnTo>
                <a:lnTo>
                  <a:pt x="382587"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40" name="Freeform 239"/>
          <p:cNvSpPr/>
          <p:nvPr>
            <p:custDataLst>
              <p:tags r:id="rId129"/>
            </p:custDataLst>
          </p:nvPr>
        </p:nvSpPr>
        <p:spPr bwMode="gray">
          <a:xfrm>
            <a:off x="4670425" y="5848350"/>
            <a:ext cx="382588" cy="160338"/>
          </a:xfrm>
          <a:custGeom>
            <a:rect l="0" t="0" r="0" b="0"/>
            <a:pathLst>
              <a:path w="382588" h="160338">
                <a:moveTo>
                  <a:pt x="0" y="103187"/>
                </a:moveTo>
                <a:lnTo>
                  <a:pt x="382587" y="0"/>
                </a:lnTo>
                <a:lnTo>
                  <a:pt x="382587"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49" name="Freeform 248"/>
          <p:cNvSpPr/>
          <p:nvPr>
            <p:custDataLst>
              <p:tags r:id="rId130"/>
            </p:custDataLst>
          </p:nvPr>
        </p:nvSpPr>
        <p:spPr bwMode="gray">
          <a:xfrm>
            <a:off x="6100762" y="5848350"/>
            <a:ext cx="382589" cy="160338"/>
          </a:xfrm>
          <a:custGeom>
            <a:rect l="0" t="0" r="0" b="0"/>
            <a:pathLst>
              <a:path w="382589" h="160338">
                <a:moveTo>
                  <a:pt x="0" y="103187"/>
                </a:moveTo>
                <a:lnTo>
                  <a:pt x="382588" y="0"/>
                </a:lnTo>
                <a:lnTo>
                  <a:pt x="382588"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61" name="Freeform 260"/>
          <p:cNvSpPr/>
          <p:nvPr>
            <p:custDataLst>
              <p:tags r:id="rId131"/>
            </p:custDataLst>
          </p:nvPr>
        </p:nvSpPr>
        <p:spPr bwMode="gray">
          <a:xfrm>
            <a:off x="8005762" y="5848350"/>
            <a:ext cx="382589" cy="160338"/>
          </a:xfrm>
          <a:custGeom>
            <a:rect l="0" t="0" r="0" b="0"/>
            <a:pathLst>
              <a:path w="382589" h="160338">
                <a:moveTo>
                  <a:pt x="0" y="103187"/>
                </a:moveTo>
                <a:lnTo>
                  <a:pt x="382588" y="0"/>
                </a:lnTo>
                <a:lnTo>
                  <a:pt x="382588"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useBgFill="1">
        <p:nvSpPr>
          <p:cNvPr id="258" name="Freeform 257"/>
          <p:cNvSpPr/>
          <p:nvPr>
            <p:custDataLst>
              <p:tags r:id="rId132"/>
            </p:custDataLst>
          </p:nvPr>
        </p:nvSpPr>
        <p:spPr bwMode="gray">
          <a:xfrm>
            <a:off x="7529512" y="5848350"/>
            <a:ext cx="382589" cy="160338"/>
          </a:xfrm>
          <a:custGeom>
            <a:rect l="0" t="0" r="0" b="0"/>
            <a:pathLst>
              <a:path w="382589" h="160338">
                <a:moveTo>
                  <a:pt x="0" y="103187"/>
                </a:moveTo>
                <a:lnTo>
                  <a:pt x="382588" y="0"/>
                </a:lnTo>
                <a:lnTo>
                  <a:pt x="382588" y="57150"/>
                </a:lnTo>
                <a:lnTo>
                  <a:pt x="0" y="160337"/>
                </a:lnTo>
                <a:close/>
              </a:path>
            </a:pathLst>
          </a:custGeom>
          <a:ln w="9525" cap="flat" cmpd="sng" algn="ctr">
            <a:no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57" name="Freeform 256"/>
          <p:cNvSpPr/>
          <p:nvPr>
            <p:custDataLst>
              <p:tags r:id="rId133"/>
            </p:custDataLst>
          </p:nvPr>
        </p:nvSpPr>
        <p:spPr bwMode="gray">
          <a:xfrm>
            <a:off x="7529512" y="590550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60" name="Freeform 259"/>
          <p:cNvSpPr/>
          <p:nvPr>
            <p:custDataLst>
              <p:tags r:id="rId134"/>
            </p:custDataLst>
          </p:nvPr>
        </p:nvSpPr>
        <p:spPr bwMode="gray">
          <a:xfrm>
            <a:off x="8005762" y="590550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0" name="Freeform 219"/>
          <p:cNvSpPr/>
          <p:nvPr>
            <p:custDataLst>
              <p:tags r:id="rId135"/>
            </p:custDataLst>
          </p:nvPr>
        </p:nvSpPr>
        <p:spPr bwMode="gray">
          <a:xfrm>
            <a:off x="2170112" y="5880100"/>
            <a:ext cx="146051" cy="39688"/>
          </a:xfrm>
          <a:custGeom>
            <a:rect l="0" t="0" r="0" b="0"/>
            <a:pathLst>
              <a:path w="146051" h="39688">
                <a:moveTo>
                  <a:pt x="0" y="39687"/>
                </a:moveTo>
                <a:lnTo>
                  <a:pt x="146050"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1" name="Freeform 220"/>
          <p:cNvSpPr/>
          <p:nvPr>
            <p:custDataLst>
              <p:tags r:id="rId136"/>
            </p:custDataLst>
          </p:nvPr>
        </p:nvSpPr>
        <p:spPr bwMode="gray">
          <a:xfrm>
            <a:off x="2170112" y="5937250"/>
            <a:ext cx="146051" cy="39688"/>
          </a:xfrm>
          <a:custGeom>
            <a:rect l="0" t="0" r="0" b="0"/>
            <a:pathLst>
              <a:path w="146051" h="39688">
                <a:moveTo>
                  <a:pt x="0" y="39687"/>
                </a:moveTo>
                <a:lnTo>
                  <a:pt x="146050"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33" name="Freeform 232"/>
          <p:cNvSpPr/>
          <p:nvPr>
            <p:custDataLst>
              <p:tags r:id="rId137"/>
            </p:custDataLst>
          </p:nvPr>
        </p:nvSpPr>
        <p:spPr bwMode="gray">
          <a:xfrm>
            <a:off x="3717925" y="590550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4" name="Freeform 223"/>
          <p:cNvSpPr/>
          <p:nvPr>
            <p:custDataLst>
              <p:tags r:id="rId138"/>
            </p:custDataLst>
          </p:nvPr>
        </p:nvSpPr>
        <p:spPr bwMode="gray">
          <a:xfrm>
            <a:off x="2289175" y="590550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3" name="Freeform 222"/>
          <p:cNvSpPr/>
          <p:nvPr>
            <p:custDataLst>
              <p:tags r:id="rId139"/>
            </p:custDataLst>
          </p:nvPr>
        </p:nvSpPr>
        <p:spPr bwMode="gray">
          <a:xfrm>
            <a:off x="2289175" y="584835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6" name="Freeform 225"/>
          <p:cNvSpPr/>
          <p:nvPr>
            <p:custDataLst>
              <p:tags r:id="rId140"/>
            </p:custDataLst>
          </p:nvPr>
        </p:nvSpPr>
        <p:spPr bwMode="gray">
          <a:xfrm>
            <a:off x="2765425" y="584835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7" name="Freeform 226"/>
          <p:cNvSpPr/>
          <p:nvPr>
            <p:custDataLst>
              <p:tags r:id="rId141"/>
            </p:custDataLst>
          </p:nvPr>
        </p:nvSpPr>
        <p:spPr bwMode="gray">
          <a:xfrm>
            <a:off x="2765425" y="590550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29" name="Freeform 228"/>
          <p:cNvSpPr/>
          <p:nvPr>
            <p:custDataLst>
              <p:tags r:id="rId142"/>
            </p:custDataLst>
          </p:nvPr>
        </p:nvSpPr>
        <p:spPr bwMode="gray">
          <a:xfrm>
            <a:off x="3241675" y="584835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30" name="Freeform 229"/>
          <p:cNvSpPr/>
          <p:nvPr>
            <p:custDataLst>
              <p:tags r:id="rId143"/>
            </p:custDataLst>
          </p:nvPr>
        </p:nvSpPr>
        <p:spPr bwMode="gray">
          <a:xfrm>
            <a:off x="3241675" y="590550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32" name="Freeform 231"/>
          <p:cNvSpPr/>
          <p:nvPr>
            <p:custDataLst>
              <p:tags r:id="rId144"/>
            </p:custDataLst>
          </p:nvPr>
        </p:nvSpPr>
        <p:spPr bwMode="gray">
          <a:xfrm>
            <a:off x="3717925" y="584835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35" name="Freeform 234"/>
          <p:cNvSpPr/>
          <p:nvPr>
            <p:custDataLst>
              <p:tags r:id="rId145"/>
            </p:custDataLst>
          </p:nvPr>
        </p:nvSpPr>
        <p:spPr bwMode="gray">
          <a:xfrm>
            <a:off x="4194175" y="584835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36" name="Freeform 235"/>
          <p:cNvSpPr/>
          <p:nvPr>
            <p:custDataLst>
              <p:tags r:id="rId146"/>
            </p:custDataLst>
          </p:nvPr>
        </p:nvSpPr>
        <p:spPr bwMode="gray">
          <a:xfrm>
            <a:off x="4194175" y="590550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38" name="Freeform 237"/>
          <p:cNvSpPr/>
          <p:nvPr>
            <p:custDataLst>
              <p:tags r:id="rId147"/>
            </p:custDataLst>
          </p:nvPr>
        </p:nvSpPr>
        <p:spPr bwMode="gray">
          <a:xfrm>
            <a:off x="4670425" y="584835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39" name="Freeform 238"/>
          <p:cNvSpPr/>
          <p:nvPr>
            <p:custDataLst>
              <p:tags r:id="rId148"/>
            </p:custDataLst>
          </p:nvPr>
        </p:nvSpPr>
        <p:spPr bwMode="gray">
          <a:xfrm>
            <a:off x="4670425" y="5905500"/>
            <a:ext cx="382588" cy="103188"/>
          </a:xfrm>
          <a:custGeom>
            <a:rect l="0" t="0" r="0" b="0"/>
            <a:pathLst>
              <a:path w="382588" h="103188">
                <a:moveTo>
                  <a:pt x="0" y="103187"/>
                </a:moveTo>
                <a:lnTo>
                  <a:pt x="382587"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41" name="Freeform 240"/>
          <p:cNvSpPr/>
          <p:nvPr>
            <p:custDataLst>
              <p:tags r:id="rId149"/>
            </p:custDataLst>
          </p:nvPr>
        </p:nvSpPr>
        <p:spPr bwMode="gray">
          <a:xfrm>
            <a:off x="5146675" y="5848350"/>
            <a:ext cx="384176" cy="103188"/>
          </a:xfrm>
          <a:custGeom>
            <a:rect l="0" t="0" r="0" b="0"/>
            <a:pathLst>
              <a:path w="384176" h="103188">
                <a:moveTo>
                  <a:pt x="0" y="103187"/>
                </a:moveTo>
                <a:lnTo>
                  <a:pt x="384175"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59" name="Freeform 258"/>
          <p:cNvSpPr/>
          <p:nvPr>
            <p:custDataLst>
              <p:tags r:id="rId150"/>
            </p:custDataLst>
          </p:nvPr>
        </p:nvSpPr>
        <p:spPr bwMode="gray">
          <a:xfrm>
            <a:off x="8005762" y="584835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44" name="Freeform 243"/>
          <p:cNvSpPr/>
          <p:nvPr>
            <p:custDataLst>
              <p:tags r:id="rId151"/>
            </p:custDataLst>
          </p:nvPr>
        </p:nvSpPr>
        <p:spPr bwMode="gray">
          <a:xfrm>
            <a:off x="5624512" y="584835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45" name="Freeform 244"/>
          <p:cNvSpPr/>
          <p:nvPr>
            <p:custDataLst>
              <p:tags r:id="rId152"/>
            </p:custDataLst>
          </p:nvPr>
        </p:nvSpPr>
        <p:spPr bwMode="gray">
          <a:xfrm>
            <a:off x="5624512" y="590550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47" name="Freeform 246"/>
          <p:cNvSpPr/>
          <p:nvPr>
            <p:custDataLst>
              <p:tags r:id="rId153"/>
            </p:custDataLst>
          </p:nvPr>
        </p:nvSpPr>
        <p:spPr bwMode="gray">
          <a:xfrm>
            <a:off x="6100762" y="584835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48" name="Freeform 247"/>
          <p:cNvSpPr/>
          <p:nvPr>
            <p:custDataLst>
              <p:tags r:id="rId154"/>
            </p:custDataLst>
          </p:nvPr>
        </p:nvSpPr>
        <p:spPr bwMode="gray">
          <a:xfrm>
            <a:off x="6100762" y="590550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42" name="Freeform 241"/>
          <p:cNvSpPr/>
          <p:nvPr>
            <p:custDataLst>
              <p:tags r:id="rId155"/>
            </p:custDataLst>
          </p:nvPr>
        </p:nvSpPr>
        <p:spPr bwMode="gray">
          <a:xfrm>
            <a:off x="5146675" y="5905500"/>
            <a:ext cx="384176" cy="103188"/>
          </a:xfrm>
          <a:custGeom>
            <a:rect l="0" t="0" r="0" b="0"/>
            <a:pathLst>
              <a:path w="384176" h="103188">
                <a:moveTo>
                  <a:pt x="0" y="103187"/>
                </a:moveTo>
                <a:lnTo>
                  <a:pt x="384175"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50" name="Freeform 249"/>
          <p:cNvSpPr/>
          <p:nvPr>
            <p:custDataLst>
              <p:tags r:id="rId156"/>
            </p:custDataLst>
          </p:nvPr>
        </p:nvSpPr>
        <p:spPr bwMode="gray">
          <a:xfrm>
            <a:off x="6577012" y="584835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51" name="Freeform 250"/>
          <p:cNvSpPr/>
          <p:nvPr>
            <p:custDataLst>
              <p:tags r:id="rId157"/>
            </p:custDataLst>
          </p:nvPr>
        </p:nvSpPr>
        <p:spPr bwMode="gray">
          <a:xfrm>
            <a:off x="6577012" y="590550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53" name="Freeform 252"/>
          <p:cNvSpPr/>
          <p:nvPr>
            <p:custDataLst>
              <p:tags r:id="rId158"/>
            </p:custDataLst>
          </p:nvPr>
        </p:nvSpPr>
        <p:spPr bwMode="gray">
          <a:xfrm>
            <a:off x="7053262" y="584835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54" name="Freeform 253"/>
          <p:cNvSpPr/>
          <p:nvPr>
            <p:custDataLst>
              <p:tags r:id="rId159"/>
            </p:custDataLst>
          </p:nvPr>
        </p:nvSpPr>
        <p:spPr bwMode="gray">
          <a:xfrm>
            <a:off x="7053262" y="590550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56" name="Freeform 255"/>
          <p:cNvSpPr/>
          <p:nvPr>
            <p:custDataLst>
              <p:tags r:id="rId160"/>
            </p:custDataLst>
          </p:nvPr>
        </p:nvSpPr>
        <p:spPr bwMode="gray">
          <a:xfrm>
            <a:off x="7529512" y="5848350"/>
            <a:ext cx="382589" cy="103188"/>
          </a:xfrm>
          <a:custGeom>
            <a:rect l="0" t="0" r="0" b="0"/>
            <a:pathLst>
              <a:path w="382589" h="103188">
                <a:moveTo>
                  <a:pt x="0" y="103187"/>
                </a:moveTo>
                <a:lnTo>
                  <a:pt x="382588" y="0"/>
                </a:lnTo>
              </a:path>
            </a:pathLst>
          </a:custGeom>
          <a:solidFill>
            <a:schemeClr val="accent1"/>
          </a:solidFill>
          <a:ln w="9525" cap="flat" cmpd="sng" algn="ctr">
            <a:solidFill>
              <a:srgbClr val="80808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cxnSp>
        <p:nvCxnSpPr>
          <p:cNvPr id="142" name="Straight Connector 141"/>
          <p:cNvCxnSpPr/>
          <p:nvPr>
            <p:custDataLst>
              <p:tags r:id="rId161"/>
            </p:custDataLst>
          </p:nvPr>
        </p:nvCxnSpPr>
        <p:spPr bwMode="gray">
          <a:xfrm flipH="1">
            <a:off x="4867275"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44" name="Straight Connector 143"/>
          <p:cNvCxnSpPr/>
          <p:nvPr>
            <p:custDataLst>
              <p:tags r:id="rId162"/>
            </p:custDataLst>
          </p:nvPr>
        </p:nvCxnSpPr>
        <p:spPr bwMode="gray">
          <a:xfrm flipH="1">
            <a:off x="4391025"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41" name="Straight Connector 140"/>
          <p:cNvCxnSpPr/>
          <p:nvPr>
            <p:custDataLst>
              <p:tags r:id="rId163"/>
            </p:custDataLst>
          </p:nvPr>
        </p:nvCxnSpPr>
        <p:spPr bwMode="gray">
          <a:xfrm flipH="1">
            <a:off x="3914775"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278" name="Straight Connector 277"/>
          <p:cNvCxnSpPr/>
          <p:nvPr>
            <p:custDataLst>
              <p:tags r:id="rId164"/>
            </p:custDataLst>
          </p:nvPr>
        </p:nvCxnSpPr>
        <p:spPr bwMode="gray">
          <a:xfrm flipH="1">
            <a:off x="2486025"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279" name="Straight Connector 278"/>
          <p:cNvCxnSpPr/>
          <p:nvPr>
            <p:custDataLst>
              <p:tags r:id="rId165"/>
            </p:custDataLst>
          </p:nvPr>
        </p:nvCxnSpPr>
        <p:spPr bwMode="gray">
          <a:xfrm flipH="1">
            <a:off x="7715250"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39" name="Straight Connector 138"/>
          <p:cNvCxnSpPr/>
          <p:nvPr>
            <p:custDataLst>
              <p:tags r:id="rId166"/>
            </p:custDataLst>
          </p:nvPr>
        </p:nvCxnSpPr>
        <p:spPr bwMode="gray">
          <a:xfrm flipH="1">
            <a:off x="2962275" y="55086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50" name="Straight Connector 149"/>
          <p:cNvCxnSpPr/>
          <p:nvPr>
            <p:custDataLst>
              <p:tags r:id="rId167"/>
            </p:custDataLst>
          </p:nvPr>
        </p:nvCxnSpPr>
        <p:spPr bwMode="gray">
          <a:xfrm flipH="1">
            <a:off x="6286500"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48" name="Straight Connector 147"/>
          <p:cNvCxnSpPr/>
          <p:nvPr>
            <p:custDataLst>
              <p:tags r:id="rId168"/>
            </p:custDataLst>
          </p:nvPr>
        </p:nvCxnSpPr>
        <p:spPr bwMode="gray">
          <a:xfrm flipH="1">
            <a:off x="6762750" y="57943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47" name="Straight Connector 146"/>
          <p:cNvCxnSpPr/>
          <p:nvPr>
            <p:custDataLst>
              <p:tags r:id="rId169"/>
            </p:custDataLst>
          </p:nvPr>
        </p:nvCxnSpPr>
        <p:spPr bwMode="gray">
          <a:xfrm flipH="1">
            <a:off x="7239000"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38" name="Straight Connector 137"/>
          <p:cNvCxnSpPr/>
          <p:nvPr>
            <p:custDataLst>
              <p:tags r:id="rId170"/>
            </p:custDataLst>
          </p:nvPr>
        </p:nvCxnSpPr>
        <p:spPr bwMode="gray">
          <a:xfrm flipH="1">
            <a:off x="5338762"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45" name="Straight Connector 144"/>
          <p:cNvCxnSpPr/>
          <p:nvPr>
            <p:custDataLst>
              <p:tags r:id="rId171"/>
            </p:custDataLst>
          </p:nvPr>
        </p:nvCxnSpPr>
        <p:spPr bwMode="gray">
          <a:xfrm flipH="1">
            <a:off x="5810250"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49" name="Straight Connector 148"/>
          <p:cNvCxnSpPr/>
          <p:nvPr>
            <p:custDataLst>
              <p:tags r:id="rId172"/>
            </p:custDataLst>
          </p:nvPr>
        </p:nvCxnSpPr>
        <p:spPr bwMode="gray">
          <a:xfrm flipH="1">
            <a:off x="8191500" y="52038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43" name="Straight Connector 142"/>
          <p:cNvCxnSpPr/>
          <p:nvPr>
            <p:custDataLst>
              <p:tags r:id="rId173"/>
            </p:custDataLst>
          </p:nvPr>
        </p:nvCxnSpPr>
        <p:spPr bwMode="gray">
          <a:xfrm flipH="1">
            <a:off x="3438525" y="51181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sp>
        <p:nvSpPr>
          <p:cNvPr id="262" name="Text Placeholder 66"/>
          <p:cNvSpPr>
            <a:spLocks noGrp="1"/>
          </p:cNvSpPr>
          <p:nvPr>
            <p:custDataLst>
              <p:tags r:id="rId174"/>
            </p:custDataLst>
          </p:nvPr>
        </p:nvSpPr>
        <p:spPr bwMode="gray">
          <a:xfrm>
            <a:off x="2867025" y="5356225"/>
            <a:ext cx="19050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9535556B-B735-4F08-8F44-273FC43D1518}" type="datetime'''''''''''''''''''8''''''''''''''''''''''''''''''6'''''''''">
              <a:rPr lang="en-US" sz="1000" b="0" smtClean="0"/>
              <a:pPr algn="ctr">
                <a:spcBef>
                  <a:spcPct val="0"/>
                </a:spcBef>
              </a:pPr>
              <a:t>86</a:t>
            </a:fld>
            <a:endParaRPr lang="en-US" sz="1000" b="0">
              <a:latin typeface="Arial"/>
              <a:cs typeface="Arial"/>
              <a:sym typeface="Arial"/>
            </a:endParaRPr>
          </a:p>
        </p:txBody>
      </p:sp>
      <p:sp>
        <p:nvSpPr>
          <p:cNvPr id="269" name="Text Placeholder 73"/>
          <p:cNvSpPr>
            <a:spLocks noGrp="1"/>
          </p:cNvSpPr>
          <p:nvPr>
            <p:custDataLst>
              <p:tags r:id="rId175"/>
            </p:custDataLst>
          </p:nvPr>
        </p:nvSpPr>
        <p:spPr bwMode="gray">
          <a:xfrm>
            <a:off x="6156325"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DED6BD3D-8857-4EDF-B81F-459DDDB9E878}" type="datetime'''''''''1''''''''''''0''''''''''''''''0'''''''''''''''''">
              <a:rPr lang="en-US" sz="1000" b="0" smtClean="0"/>
              <a:pPr algn="ctr">
                <a:spcBef>
                  <a:spcPct val="0"/>
                </a:spcBef>
              </a:pPr>
              <a:t>100</a:t>
            </a:fld>
            <a:endParaRPr lang="en-US" sz="1000" b="0">
              <a:latin typeface="Arial"/>
              <a:cs typeface="Arial"/>
              <a:sym typeface="Arial"/>
            </a:endParaRPr>
          </a:p>
        </p:txBody>
      </p:sp>
      <p:sp>
        <p:nvSpPr>
          <p:cNvPr id="266" name="Text Placeholder 70"/>
          <p:cNvSpPr>
            <a:spLocks noGrp="1"/>
          </p:cNvSpPr>
          <p:nvPr>
            <p:custDataLst>
              <p:tags r:id="rId176"/>
            </p:custDataLst>
          </p:nvPr>
        </p:nvSpPr>
        <p:spPr bwMode="gray">
          <a:xfrm>
            <a:off x="4737100"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4BBB4A49-DCDD-4921-A23F-31F4FB47F3D6}" type="datetime'''1''''''0''''''''''''''''''0'''''''''''''''">
              <a:rPr lang="en-US" sz="1000" b="0" smtClean="0"/>
              <a:pPr algn="ctr">
                <a:spcBef>
                  <a:spcPct val="0"/>
                </a:spcBef>
              </a:pPr>
              <a:t>100</a:t>
            </a:fld>
            <a:endParaRPr lang="en-US" sz="1000" b="0">
              <a:latin typeface="Arial"/>
              <a:cs typeface="Arial"/>
              <a:sym typeface="Arial"/>
            </a:endParaRPr>
          </a:p>
        </p:txBody>
      </p:sp>
      <p:sp>
        <p:nvSpPr>
          <p:cNvPr id="267" name="Text Placeholder 71"/>
          <p:cNvSpPr>
            <a:spLocks noGrp="1"/>
          </p:cNvSpPr>
          <p:nvPr>
            <p:custDataLst>
              <p:tags r:id="rId177"/>
            </p:custDataLst>
          </p:nvPr>
        </p:nvSpPr>
        <p:spPr bwMode="gray">
          <a:xfrm>
            <a:off x="5208587"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A4533C6E-183C-4AEC-996B-C212BD424FAC}" type="datetime'''''''''''''1''0''''''''''''''''''''0'''''''''''''''''''''">
              <a:rPr lang="en-US" sz="1000" b="0" smtClean="0"/>
              <a:pPr algn="ctr">
                <a:spcBef>
                  <a:spcPct val="0"/>
                </a:spcBef>
              </a:pPr>
              <a:t>100</a:t>
            </a:fld>
            <a:endParaRPr lang="en-US" sz="1000" b="0">
              <a:latin typeface="Arial"/>
              <a:cs typeface="Arial"/>
              <a:sym typeface="Arial"/>
            </a:endParaRPr>
          </a:p>
        </p:txBody>
      </p:sp>
      <p:sp>
        <p:nvSpPr>
          <p:cNvPr id="264" name="Text Placeholder 68"/>
          <p:cNvSpPr>
            <a:spLocks noGrp="1"/>
          </p:cNvSpPr>
          <p:nvPr>
            <p:custDataLst>
              <p:tags r:id="rId178"/>
            </p:custDataLst>
          </p:nvPr>
        </p:nvSpPr>
        <p:spPr bwMode="gray">
          <a:xfrm>
            <a:off x="3784600"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74C565FC-E480-453D-B524-838938E5742F}" type="datetime'''''''''1''0''''''''''''''''''0'''''''">
              <a:rPr lang="en-US" sz="1000" b="0" smtClean="0"/>
              <a:pPr algn="ctr">
                <a:spcBef>
                  <a:spcPct val="0"/>
                </a:spcBef>
              </a:pPr>
              <a:t>100</a:t>
            </a:fld>
            <a:endParaRPr lang="en-US" sz="1000" b="0">
              <a:latin typeface="Arial"/>
              <a:cs typeface="Arial"/>
              <a:sym typeface="Arial"/>
            </a:endParaRPr>
          </a:p>
        </p:txBody>
      </p:sp>
      <p:sp>
        <p:nvSpPr>
          <p:cNvPr id="270" name="Text Placeholder 74"/>
          <p:cNvSpPr>
            <a:spLocks noGrp="1"/>
          </p:cNvSpPr>
          <p:nvPr>
            <p:custDataLst>
              <p:tags r:id="rId179"/>
            </p:custDataLst>
          </p:nvPr>
        </p:nvSpPr>
        <p:spPr bwMode="gray">
          <a:xfrm>
            <a:off x="6667500" y="5641975"/>
            <a:ext cx="19050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71E81A62-95CF-459D-8982-ACAA40C49C34}" type="datetime'''''''''''7''''''''''''''''''''''''''''5'''''''''">
              <a:rPr lang="en-US" sz="1000" b="0" smtClean="0"/>
              <a:pPr algn="ctr">
                <a:spcBef>
                  <a:spcPct val="0"/>
                </a:spcBef>
              </a:pPr>
              <a:t>75</a:t>
            </a:fld>
            <a:endParaRPr lang="en-US" sz="1000" b="0">
              <a:latin typeface="Arial"/>
              <a:cs typeface="Arial"/>
              <a:sym typeface="Arial"/>
            </a:endParaRPr>
          </a:p>
        </p:txBody>
      </p:sp>
      <p:sp>
        <p:nvSpPr>
          <p:cNvPr id="268" name="Text Placeholder 72"/>
          <p:cNvSpPr>
            <a:spLocks noGrp="1"/>
          </p:cNvSpPr>
          <p:nvPr>
            <p:custDataLst>
              <p:tags r:id="rId180"/>
            </p:custDataLst>
          </p:nvPr>
        </p:nvSpPr>
        <p:spPr bwMode="gray">
          <a:xfrm>
            <a:off x="5680075"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2B7E672D-ED7E-432F-B772-19DDA94DE7EE}" type="datetime'''''1''''''''''''''''''''''''0''''''''''''0'''''''''''''''''''">
              <a:rPr lang="en-US" sz="1000" b="0" smtClean="0"/>
              <a:pPr algn="ctr">
                <a:spcBef>
                  <a:spcPct val="0"/>
                </a:spcBef>
              </a:pPr>
              <a:t>100</a:t>
            </a:fld>
            <a:endParaRPr lang="en-US" sz="1000" b="0">
              <a:latin typeface="Arial"/>
              <a:cs typeface="Arial"/>
              <a:sym typeface="Arial"/>
            </a:endParaRPr>
          </a:p>
        </p:txBody>
      </p:sp>
      <p:sp>
        <p:nvSpPr>
          <p:cNvPr id="265" name="Text Placeholder 69"/>
          <p:cNvSpPr>
            <a:spLocks noGrp="1"/>
          </p:cNvSpPr>
          <p:nvPr>
            <p:custDataLst>
              <p:tags r:id="rId181"/>
            </p:custDataLst>
          </p:nvPr>
        </p:nvSpPr>
        <p:spPr bwMode="gray">
          <a:xfrm>
            <a:off x="4260850"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919525DE-F354-4725-BFC0-A060A9D7A30E}" type="datetime'1''''''0''''''''''''''''''0'''''''''''''''''''">
              <a:rPr lang="en-US" sz="1000" b="0" smtClean="0"/>
              <a:pPr algn="ctr">
                <a:spcBef>
                  <a:spcPct val="0"/>
                </a:spcBef>
              </a:pPr>
              <a:t>100</a:t>
            </a:fld>
            <a:endParaRPr lang="en-US" sz="1000" b="0">
              <a:latin typeface="Arial"/>
              <a:cs typeface="Arial"/>
              <a:sym typeface="Arial"/>
            </a:endParaRPr>
          </a:p>
        </p:txBody>
      </p:sp>
      <p:sp>
        <p:nvSpPr>
          <p:cNvPr id="271" name="Text Placeholder 75"/>
          <p:cNvSpPr>
            <a:spLocks noGrp="1"/>
          </p:cNvSpPr>
          <p:nvPr>
            <p:custDataLst>
              <p:tags r:id="rId182"/>
            </p:custDataLst>
          </p:nvPr>
        </p:nvSpPr>
        <p:spPr bwMode="gray">
          <a:xfrm>
            <a:off x="7108825"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5B346222-E701-4393-89F3-42A073943DAC}" type="datetime'1''''''''''''''''0''''''0'''''''''''''''''''''''''''''''''''">
              <a:rPr lang="en-US" sz="1000" b="0" smtClean="0"/>
              <a:pPr algn="ctr">
                <a:spcBef>
                  <a:spcPct val="0"/>
                </a:spcBef>
              </a:pPr>
              <a:t>100</a:t>
            </a:fld>
            <a:endParaRPr lang="en-US" sz="1000" b="0">
              <a:latin typeface="Arial"/>
              <a:cs typeface="Arial"/>
              <a:sym typeface="Arial"/>
            </a:endParaRPr>
          </a:p>
        </p:txBody>
      </p:sp>
      <p:sp>
        <p:nvSpPr>
          <p:cNvPr id="157" name="Text Placeholder 3"/>
          <p:cNvSpPr>
            <a:spLocks noGrp="1"/>
          </p:cNvSpPr>
          <p:nvPr>
            <p:custDataLst>
              <p:tags r:id="rId183"/>
            </p:custDataLst>
          </p:nvPr>
        </p:nvSpPr>
        <p:spPr bwMode="gray">
          <a:xfrm>
            <a:off x="1936750" y="4813300"/>
            <a:ext cx="635000" cy="152400"/>
          </a:xfrm>
          <a:prstGeom prst="rect">
            <a:avLst/>
          </a:prstGeom>
          <a:noFill/>
          <a:ln w="9525" algn="ctr">
            <a:noFill/>
            <a:miter lim="800000"/>
          </a:ln>
          <a:effectLst/>
        </p:spPr>
        <p:txBody>
          <a:bodyPr vert="horz" wrap="none" lIns="0" tIns="0" rIns="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pPr>
            <a:r>
              <a:rPr lang="zh-CN" altLang="en-US" sz="1000" b="0" smtClean="0">
                <a:latin typeface="Arial"/>
                <a:ea typeface="黑体"/>
                <a:cs typeface="Arial"/>
                <a:sym typeface="Arial"/>
              </a:rPr>
              <a:t>单位：万元</a:t>
            </a:r>
            <a:endParaRPr lang="en-US" sz="1000" b="0">
              <a:latin typeface="Arial"/>
              <a:ea typeface="黑体"/>
              <a:cs typeface="Arial"/>
              <a:sym typeface="Arial"/>
            </a:endParaRPr>
          </a:p>
        </p:txBody>
      </p:sp>
      <p:sp>
        <p:nvSpPr>
          <p:cNvPr id="272" name="Text Placeholder 76"/>
          <p:cNvSpPr>
            <a:spLocks noGrp="1"/>
          </p:cNvSpPr>
          <p:nvPr>
            <p:custDataLst>
              <p:tags r:id="rId184"/>
            </p:custDataLst>
          </p:nvPr>
        </p:nvSpPr>
        <p:spPr bwMode="gray">
          <a:xfrm>
            <a:off x="8096250" y="5051425"/>
            <a:ext cx="19050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4F7EE83D-FF1B-4BE6-89B5-1ED220BC238A}" type="datetime'''''''''''''''''''''''''''''''''''''97'''''''''''''''''''''''">
              <a:rPr lang="en-US" sz="1000" b="0" smtClean="0"/>
              <a:pPr algn="ctr">
                <a:spcBef>
                  <a:spcPct val="0"/>
                </a:spcBef>
              </a:pPr>
              <a:t>97</a:t>
            </a:fld>
            <a:endParaRPr lang="en-US" sz="1000" b="0">
              <a:latin typeface="Arial"/>
              <a:cs typeface="Arial"/>
              <a:sym typeface="Arial"/>
            </a:endParaRPr>
          </a:p>
        </p:txBody>
      </p:sp>
      <p:sp>
        <p:nvSpPr>
          <p:cNvPr id="216" name="Text Placeholder 62"/>
          <p:cNvSpPr>
            <a:spLocks noGrp="1"/>
          </p:cNvSpPr>
          <p:nvPr>
            <p:custDataLst>
              <p:tags r:id="rId185"/>
            </p:custDataLst>
          </p:nvPr>
        </p:nvSpPr>
        <p:spPr bwMode="gray">
          <a:xfrm>
            <a:off x="7585075"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21AFBD47-B925-478E-8629-4193436CCC1C}" type="datetime'''''''''''''''1''''0''''0'''''''''''">
              <a:rPr lang="en-US" sz="1000" b="0" smtClean="0"/>
              <a:pPr algn="ctr">
                <a:spcBef>
                  <a:spcPct val="0"/>
                </a:spcBef>
              </a:pPr>
              <a:t>100</a:t>
            </a:fld>
            <a:endParaRPr lang="en-US" sz="1000" b="0">
              <a:latin typeface="Arial"/>
              <a:cs typeface="Arial"/>
              <a:sym typeface="Arial"/>
            </a:endParaRPr>
          </a:p>
        </p:txBody>
      </p:sp>
      <p:sp>
        <p:nvSpPr>
          <p:cNvPr id="215" name="Text Placeholder 61"/>
          <p:cNvSpPr>
            <a:spLocks noGrp="1"/>
          </p:cNvSpPr>
          <p:nvPr>
            <p:custDataLst>
              <p:tags r:id="rId186"/>
            </p:custDataLst>
          </p:nvPr>
        </p:nvSpPr>
        <p:spPr bwMode="gray">
          <a:xfrm>
            <a:off x="2355850"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FAD2E01F-44C4-435B-8F8B-D5EA8640F3A0}" type="datetime'1''''''''''''''''''''''''''''''''0''''''''''''0'''''''''''">
              <a:rPr lang="en-US" sz="1000" b="0" smtClean="0"/>
              <a:pPr algn="ctr">
                <a:spcBef>
                  <a:spcPct val="0"/>
                </a:spcBef>
              </a:pPr>
              <a:t>100</a:t>
            </a:fld>
            <a:endParaRPr lang="en-US" sz="1000" b="0">
              <a:latin typeface="Arial"/>
              <a:cs typeface="Arial"/>
              <a:sym typeface="Arial"/>
            </a:endParaRPr>
          </a:p>
        </p:txBody>
      </p:sp>
      <p:sp>
        <p:nvSpPr>
          <p:cNvPr id="263" name="Text Placeholder 67"/>
          <p:cNvSpPr>
            <a:spLocks noGrp="1"/>
          </p:cNvSpPr>
          <p:nvPr>
            <p:custDataLst>
              <p:tags r:id="rId187"/>
            </p:custDataLst>
          </p:nvPr>
        </p:nvSpPr>
        <p:spPr bwMode="gray">
          <a:xfrm>
            <a:off x="3308350" y="4965700"/>
            <a:ext cx="260350" cy="152400"/>
          </a:xfrm>
          <a:prstGeom prst="rect">
            <a:avLst/>
          </a:prstGeom>
          <a:noFill/>
          <a:ln w="9525" algn="ctr">
            <a:noFill/>
            <a:miter lim="800000"/>
          </a:ln>
          <a:effectLst/>
        </p:spPr>
        <p:txBody>
          <a:bodyPr vert="horz" wrap="none" lIns="25400" tIns="0" rIns="2540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lgn="ctr">
              <a:spcBef>
                <a:spcPct val="0"/>
              </a:spcBef>
            </a:pPr>
            <a:fld id="{AC85407C-10E1-432E-8C39-5AA899529109}" type="datetime'''''''''1''''''''''''0''''''''''''0'">
              <a:rPr lang="en-US" sz="1000" b="0" smtClean="0"/>
              <a:pPr algn="ctr">
                <a:spcBef>
                  <a:spcPct val="0"/>
                </a:spcBef>
              </a:pPr>
              <a:t>100</a:t>
            </a:fld>
            <a:endParaRPr lang="en-US" sz="1000" b="0">
              <a:latin typeface="Arial"/>
              <a:cs typeface="Arial"/>
              <a:sym typeface="Arial"/>
            </a:endParaRPr>
          </a:p>
        </p:txBody>
      </p:sp>
      <p:sp>
        <p:nvSpPr>
          <p:cNvPr id="165" name="Rectangle 164"/>
          <p:cNvSpPr/>
          <p:nvPr/>
        </p:nvSpPr>
        <p:spPr>
          <a:xfrm>
            <a:off x="8645313" y="3898900"/>
            <a:ext cx="712054"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rPr>
              <a:t>10-20%</a:t>
            </a:r>
            <a:endParaRPr lang="en-US" sz="1200">
              <a:solidFill>
                <a:srgbClr val="000000"/>
              </a:solidFill>
            </a:endParaRPr>
          </a:p>
        </p:txBody>
      </p:sp>
      <p:sp>
        <p:nvSpPr>
          <p:cNvPr id="166" name="Rectangle 165"/>
          <p:cNvSpPr/>
          <p:nvPr/>
        </p:nvSpPr>
        <p:spPr>
          <a:xfrm>
            <a:off x="8791863" y="5461000"/>
            <a:ext cx="444353"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rPr>
              <a:t>&gt;95</a:t>
            </a:r>
            <a:endParaRPr lang="en-US" sz="1200">
              <a:solidFill>
                <a:srgbClr val="000000"/>
              </a:solidFill>
            </a:endParaRPr>
          </a:p>
        </p:txBody>
      </p:sp>
      <p:grpSp>
        <p:nvGrpSpPr>
          <p:cNvPr id="3" name="Group 157"/>
          <p:cNvGrpSpPr/>
          <p:nvPr/>
        </p:nvGrpSpPr>
        <p:grpSpPr>
          <a:xfrm>
            <a:off x="9370785" y="2122148"/>
            <a:ext cx="232230" cy="558541"/>
            <a:chOff x="7503596" y="1648314"/>
            <a:chExt cx="232230" cy="558541"/>
          </a:xfrm>
        </p:grpSpPr>
        <p:sp>
          <p:nvSpPr>
            <p:cNvPr id="280" name="Rectangle 279"/>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81" name="Oval 280"/>
            <p:cNvSpPr/>
            <p:nvPr/>
          </p:nvSpPr>
          <p:spPr bwMode="auto">
            <a:xfrm rot="5400000">
              <a:off x="7548354" y="1681122"/>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82" name="Oval 281"/>
            <p:cNvSpPr/>
            <p:nvPr/>
          </p:nvSpPr>
          <p:spPr bwMode="auto">
            <a:xfrm rot="5400000">
              <a:off x="7548354" y="1858515"/>
              <a:ext cx="142712" cy="142712"/>
            </a:xfrm>
            <a:prstGeom prst="ellipse">
              <a:avLst/>
            </a:prstGeom>
            <a:solidFill>
              <a:srgbClr val="FEEC00"/>
            </a:solidFill>
            <a:ln w="9525" cap="flat" cmpd="sng" algn="ctr">
              <a:solidFill>
                <a:srgbClr val="FEEC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83" name="Oval 282"/>
            <p:cNvSpPr/>
            <p:nvPr/>
          </p:nvSpPr>
          <p:spPr bwMode="auto">
            <a:xfrm rot="5400000">
              <a:off x="7548354" y="2035908"/>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grpSp>
        <p:nvGrpSpPr>
          <p:cNvPr id="4" name="Group 157"/>
          <p:cNvGrpSpPr/>
          <p:nvPr/>
        </p:nvGrpSpPr>
        <p:grpSpPr>
          <a:xfrm>
            <a:off x="9370785" y="3760448"/>
            <a:ext cx="232230" cy="558541"/>
            <a:chOff x="7503596" y="1648314"/>
            <a:chExt cx="232230" cy="558541"/>
          </a:xfrm>
        </p:grpSpPr>
        <p:sp>
          <p:nvSpPr>
            <p:cNvPr id="285" name="Rectangle 284"/>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86" name="Oval 285"/>
            <p:cNvSpPr/>
            <p:nvPr/>
          </p:nvSpPr>
          <p:spPr bwMode="auto">
            <a:xfrm rot="5400000">
              <a:off x="7548354" y="1681122"/>
              <a:ext cx="142712" cy="142712"/>
            </a:xfrm>
            <a:prstGeom prst="ellipse">
              <a:avLst/>
            </a:prstGeom>
            <a:solidFill>
              <a:srgbClr val="FF0000"/>
            </a:solidFill>
            <a:ln w="9525" cap="flat" cmpd="sng" algn="ctr">
              <a:solidFill>
                <a:srgbClr val="FF00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87" name="Oval 286"/>
            <p:cNvSpPr/>
            <p:nvPr/>
          </p:nvSpPr>
          <p:spPr bwMode="auto">
            <a:xfrm rot="5400000">
              <a:off x="7548354" y="1858515"/>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88" name="Oval 287"/>
            <p:cNvSpPr/>
            <p:nvPr/>
          </p:nvSpPr>
          <p:spPr bwMode="auto">
            <a:xfrm rot="5400000">
              <a:off x="7548354" y="2035908"/>
              <a:ext cx="142712" cy="142712"/>
            </a:xfrm>
            <a:prstGeom prst="ellipse">
              <a:avLst/>
            </a:prstGeom>
            <a:solidFill>
              <a:schemeClr val="accent1"/>
            </a:solidFill>
            <a:ln w="9525" cap="flat" cmpd="sng" algn="ctr">
              <a:solidFill>
                <a:srgbClr val="4D4D4D"/>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grpSp>
        <p:nvGrpSpPr>
          <p:cNvPr id="5" name="Group 157"/>
          <p:cNvGrpSpPr/>
          <p:nvPr/>
        </p:nvGrpSpPr>
        <p:grpSpPr>
          <a:xfrm>
            <a:off x="9370785" y="5322548"/>
            <a:ext cx="232230" cy="558541"/>
            <a:chOff x="7503596" y="1648314"/>
            <a:chExt cx="232230" cy="558541"/>
          </a:xfrm>
        </p:grpSpPr>
        <p:sp>
          <p:nvSpPr>
            <p:cNvPr id="290" name="Rectangle 289"/>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91" name="Oval 290"/>
            <p:cNvSpPr/>
            <p:nvPr/>
          </p:nvSpPr>
          <p:spPr bwMode="auto">
            <a:xfrm rot="5400000">
              <a:off x="7548354" y="1681122"/>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92" name="Oval 291"/>
            <p:cNvSpPr/>
            <p:nvPr/>
          </p:nvSpPr>
          <p:spPr bwMode="auto">
            <a:xfrm rot="5400000">
              <a:off x="7548354" y="1858515"/>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93" name="Oval 292"/>
            <p:cNvSpPr/>
            <p:nvPr/>
          </p:nvSpPr>
          <p:spPr bwMode="auto">
            <a:xfrm rot="5400000">
              <a:off x="7548354" y="2035908"/>
              <a:ext cx="142712" cy="142712"/>
            </a:xfrm>
            <a:prstGeom prst="ellipse">
              <a:avLst/>
            </a:prstGeom>
            <a:solidFill>
              <a:srgbClr val="06C245"/>
            </a:solidFill>
            <a:ln w="9525" cap="flat" cmpd="sng" algn="ctr">
              <a:solidFill>
                <a:srgbClr val="06C245"/>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sp>
        <p:nvSpPr>
          <p:cNvPr id="314" name="Rectangle 7"/>
          <p:cNvSpPr>
            <a:spLocks noChangeArrowheads="1"/>
          </p:cNvSpPr>
          <p:nvPr/>
        </p:nvSpPr>
        <p:spPr bwMode="gray">
          <a:xfrm>
            <a:off x="471488" y="6307933"/>
            <a:ext cx="1852612" cy="328613"/>
          </a:xfrm>
          <a:prstGeom prst="rect">
            <a:avLst/>
          </a:prstGeom>
          <a:noFill/>
          <a:ln w="9525" algn="ctr">
            <a:noFill/>
            <a:miter lim="800000"/>
            <a:headEnd type="none" w="lg" len="lg"/>
            <a:tailEnd type="none" w="lg" len="lg"/>
          </a:ln>
          <a:effectLst/>
        </p:spPr>
        <p:txBody>
          <a:bodyPr lIns="0" tIns="0" rIns="0" bIns="0" anchor="b"/>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90000"/>
              </a:lnSpc>
            </a:pPr>
            <a:r>
              <a:rPr lang="zh-CN" altLang="en-US" sz="1000" smtClean="0">
                <a:latin typeface="黑体" pitchFamily="49" charset="-122"/>
                <a:ea typeface="黑体" pitchFamily="49" charset="-122"/>
                <a:cs typeface="Arial"/>
              </a:rPr>
              <a:t>数据来源：经销商数据分析</a:t>
            </a:r>
            <a:endParaRPr lang="en-US" sz="1000">
              <a:latin typeface="黑体" pitchFamily="49" charset="-122"/>
              <a:ea typeface="黑体" pitchFamily="49" charset="-122"/>
              <a:cs typeface="Arial"/>
            </a:endParaRPr>
          </a:p>
        </p:txBody>
      </p:sp>
      <p:sp>
        <p:nvSpPr>
          <p:cNvPr id="276" name="Oval 7"/>
          <p:cNvSpPr>
            <a:spLocks noChangeArrowheads="1"/>
          </p:cNvSpPr>
          <p:nvPr/>
        </p:nvSpPr>
        <p:spPr bwMode="gray">
          <a:xfrm>
            <a:off x="8031689" y="1269097"/>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solidFill>
                  <a:srgbClr val="000000"/>
                </a:solidFill>
                <a:latin typeface="Arial"/>
                <a:ea typeface="黑体" pitchFamily="49" charset="-122"/>
              </a:rPr>
              <a:t>平均</a:t>
            </a:r>
            <a:endParaRPr lang="en-US" sz="1200">
              <a:solidFill>
                <a:srgbClr val="000000"/>
              </a:solidFill>
              <a:latin typeface="Arial"/>
              <a:ea typeface="黑体" pitchFamily="49" charset="-122"/>
            </a:endParaRPr>
          </a:p>
        </p:txBody>
      </p:sp>
      <p:grpSp>
        <p:nvGrpSpPr>
          <p:cNvPr id="277" name="Group 157"/>
          <p:cNvGrpSpPr/>
          <p:nvPr/>
        </p:nvGrpSpPr>
        <p:grpSpPr>
          <a:xfrm>
            <a:off x="8422957" y="366713"/>
            <a:ext cx="232230" cy="558541"/>
            <a:chOff x="7503596" y="1648314"/>
            <a:chExt cx="232230" cy="558541"/>
          </a:xfrm>
        </p:grpSpPr>
        <p:sp>
          <p:nvSpPr>
            <p:cNvPr id="284" name="Rectangle 283"/>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89" name="Oval 288"/>
            <p:cNvSpPr/>
            <p:nvPr/>
          </p:nvSpPr>
          <p:spPr bwMode="auto">
            <a:xfrm rot="5400000">
              <a:off x="7548354" y="1681122"/>
              <a:ext cx="142712" cy="142712"/>
            </a:xfrm>
            <a:prstGeom prst="ellipse">
              <a:avLst/>
            </a:prstGeom>
            <a:solidFill>
              <a:srgbClr val="FF0000"/>
            </a:solidFill>
            <a:ln w="9525" cap="flat" cmpd="sng" algn="ctr">
              <a:solidFill>
                <a:srgbClr val="FF00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294" name="Oval 293"/>
            <p:cNvSpPr/>
            <p:nvPr/>
          </p:nvSpPr>
          <p:spPr bwMode="auto">
            <a:xfrm rot="5400000">
              <a:off x="7548354" y="1858515"/>
              <a:ext cx="142712" cy="142712"/>
            </a:xfrm>
            <a:prstGeom prst="ellipse">
              <a:avLst/>
            </a:prstGeom>
            <a:solidFill>
              <a:srgbClr val="FEEC00"/>
            </a:solidFill>
            <a:ln w="9525" cap="flat" cmpd="sng" algn="ctr">
              <a:solidFill>
                <a:srgbClr val="FEEC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02" name="Oval 301"/>
            <p:cNvSpPr/>
            <p:nvPr/>
          </p:nvSpPr>
          <p:spPr bwMode="auto">
            <a:xfrm rot="5400000">
              <a:off x="7548354" y="2035908"/>
              <a:ext cx="142712" cy="142712"/>
            </a:xfrm>
            <a:prstGeom prst="ellipse">
              <a:avLst/>
            </a:prstGeom>
            <a:solidFill>
              <a:srgbClr val="06C245"/>
            </a:solidFill>
            <a:ln w="9525" cap="flat" cmpd="sng" algn="ctr">
              <a:solidFill>
                <a:srgbClr val="06C245"/>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sp>
        <p:nvSpPr>
          <p:cNvPr id="303" name="Rectangle 302"/>
          <p:cNvSpPr/>
          <p:nvPr/>
        </p:nvSpPr>
        <p:spPr>
          <a:xfrm>
            <a:off x="8689480" y="729686"/>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合理区间</a:t>
            </a:r>
            <a:endParaRPr lang="en-US" sz="1200">
              <a:latin typeface="黑体" pitchFamily="49" charset="-122"/>
              <a:ea typeface="黑体" pitchFamily="49" charset="-122"/>
            </a:endParaRPr>
          </a:p>
        </p:txBody>
      </p:sp>
      <p:sp>
        <p:nvSpPr>
          <p:cNvPr id="304" name="Rectangle 303"/>
          <p:cNvSpPr/>
          <p:nvPr/>
        </p:nvSpPr>
        <p:spPr>
          <a:xfrm>
            <a:off x="8689480" y="526486"/>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存在问题</a:t>
            </a:r>
            <a:endParaRPr lang="en-US" sz="1200">
              <a:latin typeface="黑体" pitchFamily="49" charset="-122"/>
              <a:ea typeface="黑体" pitchFamily="49" charset="-122"/>
            </a:endParaRPr>
          </a:p>
        </p:txBody>
      </p:sp>
      <p:sp>
        <p:nvSpPr>
          <p:cNvPr id="305" name="Rectangle 304"/>
          <p:cNvSpPr/>
          <p:nvPr/>
        </p:nvSpPr>
        <p:spPr>
          <a:xfrm>
            <a:off x="8689481" y="323286"/>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严重偏离</a:t>
            </a:r>
            <a:endParaRPr lang="en-US" sz="1200">
              <a:latin typeface="黑体" pitchFamily="49" charset="-122"/>
              <a:ea typeface="黑体" pitchFamily="49" charset="-122"/>
            </a:endParaRPr>
          </a:p>
        </p:txBody>
      </p:sp>
      <p:sp>
        <p:nvSpPr>
          <p:cNvPr id="306" name="Rectangle 305"/>
          <p:cNvSpPr/>
          <p:nvPr/>
        </p:nvSpPr>
        <p:spPr bwMode="auto">
          <a:xfrm>
            <a:off x="8134350" y="201613"/>
            <a:ext cx="1463040" cy="914400"/>
          </a:xfrm>
          <a:prstGeom prst="rect">
            <a:avLst/>
          </a:prstGeom>
          <a:noFill/>
          <a:ln w="9525" cap="flat" cmpd="sng" algn="ctr">
            <a:solidFill>
              <a:srgbClr val="4D4D4D"/>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latin typeface="黑体" pitchFamily="49" charset="-122"/>
                <a:ea typeface="黑体" pitchFamily="49" charset="-122"/>
              </a:rPr>
              <a:t>市场营销存在的问题</a:t>
            </a:r>
            <a:endParaRPr lang="en-US">
              <a:solidFill>
                <a:srgbClr val="C41300"/>
              </a:solidFill>
              <a:latin typeface="黑体" pitchFamily="49" charset="-122"/>
              <a:ea typeface="黑体" pitchFamily="49" charset="-122"/>
            </a:endParaRPr>
          </a:p>
        </p:txBody>
      </p:sp>
      <p:sp>
        <p:nvSpPr>
          <p:cNvPr id="4" name="AutoShape 2"/>
          <p:cNvSpPr>
            <a:spLocks noChangeArrowheads="1"/>
          </p:cNvSpPr>
          <p:nvPr>
            <p:custDataLst>
              <p:tags r:id="rId2"/>
            </p:custDataLst>
          </p:nvPr>
        </p:nvSpPr>
        <p:spPr bwMode="gray">
          <a:xfrm>
            <a:off x="469900" y="1457325"/>
            <a:ext cx="1371600" cy="365760"/>
          </a:xfrm>
          <a:prstGeom prst="homePlate">
            <a:avLst>
              <a:gd name="adj" fmla="val 2661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销售漏斗</a:t>
            </a:r>
            <a:endParaRPr lang="en-US" altLang="en-US" sz="1400" b="1">
              <a:solidFill>
                <a:srgbClr val="FFFFFF"/>
              </a:solidFill>
              <a:latin typeface="黑体" pitchFamily="49" charset="-122"/>
              <a:ea typeface="黑体" pitchFamily="49" charset="-122"/>
            </a:endParaRPr>
          </a:p>
        </p:txBody>
      </p:sp>
      <p:sp>
        <p:nvSpPr>
          <p:cNvPr id="5" name="AutoShape 3"/>
          <p:cNvSpPr>
            <a:spLocks noChangeArrowheads="1"/>
          </p:cNvSpPr>
          <p:nvPr>
            <p:custDataLst>
              <p:tags r:id="rId3"/>
            </p:custDataLst>
          </p:nvPr>
        </p:nvSpPr>
        <p:spPr bwMode="gray">
          <a:xfrm>
            <a:off x="1736725" y="1457325"/>
            <a:ext cx="1371600" cy="365760"/>
          </a:xfrm>
          <a:prstGeom prst="chevron">
            <a:avLst>
              <a:gd name="adj" fmla="val 2608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销售流程</a:t>
            </a:r>
            <a:endParaRPr lang="en-US" sz="1400" b="1">
              <a:solidFill>
                <a:srgbClr val="FFFFFF"/>
              </a:solidFill>
              <a:latin typeface="黑体" pitchFamily="49" charset="-122"/>
              <a:ea typeface="黑体" pitchFamily="49" charset="-122"/>
            </a:endParaRPr>
          </a:p>
        </p:txBody>
      </p:sp>
      <p:sp>
        <p:nvSpPr>
          <p:cNvPr id="6" name="AutoShape 4"/>
          <p:cNvSpPr>
            <a:spLocks noChangeArrowheads="1"/>
          </p:cNvSpPr>
          <p:nvPr>
            <p:custDataLst>
              <p:tags r:id="rId4"/>
            </p:custDataLst>
          </p:nvPr>
        </p:nvSpPr>
        <p:spPr bwMode="gray">
          <a:xfrm>
            <a:off x="3003550" y="1457325"/>
            <a:ext cx="1371600" cy="365760"/>
          </a:xfrm>
          <a:prstGeom prst="chevron">
            <a:avLst>
              <a:gd name="adj" fmla="val 26051"/>
            </a:avLst>
          </a:prstGeom>
          <a:solidFill>
            <a:schemeClr val="tx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市场营销</a:t>
            </a:r>
            <a:endParaRPr lang="en-US" altLang="en-US" sz="1400" b="1">
              <a:solidFill>
                <a:srgbClr val="FFFFFF"/>
              </a:solidFill>
              <a:latin typeface="黑体" pitchFamily="49" charset="-122"/>
              <a:ea typeface="黑体" pitchFamily="49" charset="-122"/>
            </a:endParaRPr>
          </a:p>
        </p:txBody>
      </p:sp>
      <p:sp>
        <p:nvSpPr>
          <p:cNvPr id="7" name="AutoShape 5"/>
          <p:cNvSpPr>
            <a:spLocks noChangeArrowheads="1"/>
          </p:cNvSpPr>
          <p:nvPr>
            <p:custDataLst>
              <p:tags r:id="rId5"/>
            </p:custDataLst>
          </p:nvPr>
        </p:nvSpPr>
        <p:spPr bwMode="gray">
          <a:xfrm>
            <a:off x="4270375" y="1457325"/>
            <a:ext cx="1371600" cy="365760"/>
          </a:xfrm>
          <a:prstGeom prst="chevron">
            <a:avLst>
              <a:gd name="adj" fmla="val 2608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增值服务</a:t>
            </a:r>
            <a:endParaRPr lang="en-US" sz="1400" b="1">
              <a:solidFill>
                <a:srgbClr val="FFFFFF"/>
              </a:solidFill>
              <a:latin typeface="黑体" pitchFamily="49" charset="-122"/>
              <a:ea typeface="黑体" pitchFamily="49" charset="-122"/>
            </a:endParaRPr>
          </a:p>
        </p:txBody>
      </p:sp>
      <p:sp>
        <p:nvSpPr>
          <p:cNvPr id="8" name="AutoShape 6"/>
          <p:cNvSpPr>
            <a:spLocks noChangeArrowheads="1"/>
          </p:cNvSpPr>
          <p:nvPr>
            <p:custDataLst>
              <p:tags r:id="rId6"/>
            </p:custDataLst>
          </p:nvPr>
        </p:nvSpPr>
        <p:spPr bwMode="gray">
          <a:xfrm>
            <a:off x="5537200" y="1457325"/>
            <a:ext cx="1371600" cy="365760"/>
          </a:xfrm>
          <a:prstGeom prst="chevron">
            <a:avLst>
              <a:gd name="adj" fmla="val 26122"/>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客户关系管理</a:t>
            </a:r>
            <a:endParaRPr lang="en-US" sz="1400" b="1">
              <a:solidFill>
                <a:srgbClr val="FFFFFF"/>
              </a:solidFill>
              <a:latin typeface="黑体" pitchFamily="49" charset="-122"/>
              <a:ea typeface="黑体" pitchFamily="49" charset="-122"/>
            </a:endParaRPr>
          </a:p>
        </p:txBody>
      </p:sp>
      <p:sp>
        <p:nvSpPr>
          <p:cNvPr id="9" name="AutoShape 7"/>
          <p:cNvSpPr>
            <a:spLocks noChangeArrowheads="1"/>
          </p:cNvSpPr>
          <p:nvPr>
            <p:custDataLst>
              <p:tags r:id="rId7"/>
            </p:custDataLst>
          </p:nvPr>
        </p:nvSpPr>
        <p:spPr bwMode="gray">
          <a:xfrm>
            <a:off x="6804025" y="1457325"/>
            <a:ext cx="1371600" cy="365760"/>
          </a:xfrm>
          <a:prstGeom prst="chevron">
            <a:avLst>
              <a:gd name="adj" fmla="val 26087"/>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ctr" eaLnBrk="0" hangingPunct="0"/>
            <a:r>
              <a:rPr lang="zh-CN" altLang="en-US" sz="1400" b="1" smtClean="0">
                <a:solidFill>
                  <a:srgbClr val="FFFFFF"/>
                </a:solidFill>
                <a:latin typeface="黑体" pitchFamily="49" charset="-122"/>
                <a:ea typeface="黑体" pitchFamily="49" charset="-122"/>
              </a:rPr>
              <a:t>大客户管理</a:t>
            </a:r>
            <a:endParaRPr lang="en-US" sz="1400" b="1">
              <a:solidFill>
                <a:srgbClr val="FFFFFF"/>
              </a:solidFill>
              <a:latin typeface="黑体" pitchFamily="49" charset="-122"/>
              <a:ea typeface="黑体" pitchFamily="49" charset="-122"/>
            </a:endParaRPr>
          </a:p>
        </p:txBody>
      </p:sp>
      <p:sp>
        <p:nvSpPr>
          <p:cNvPr id="10" name="AutoShape 8"/>
          <p:cNvSpPr>
            <a:spLocks noChangeArrowheads="1"/>
          </p:cNvSpPr>
          <p:nvPr>
            <p:custDataLst>
              <p:tags r:id="rId8"/>
            </p:custDataLst>
          </p:nvPr>
        </p:nvSpPr>
        <p:spPr bwMode="gray">
          <a:xfrm>
            <a:off x="8070850" y="1457325"/>
            <a:ext cx="1371600" cy="365760"/>
          </a:xfrm>
          <a:prstGeom prst="chevron">
            <a:avLst>
              <a:gd name="adj" fmla="val 26122"/>
            </a:avLst>
          </a:prstGeom>
          <a:solidFill>
            <a:schemeClr val="bg2"/>
          </a:solidFill>
          <a:ln w="9525" algn="ctr">
            <a:solidFill>
              <a:schemeClr val="bg1"/>
            </a:solidFill>
            <a:miter lim="800000"/>
          </a:ln>
        </p:spPr>
        <p:txBody>
          <a:bodyPr wrap="none" lIns="182880" tIns="91440" bIns="91440"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eaLnBrk="0" hangingPunct="0"/>
            <a:r>
              <a:rPr lang="zh-CN" altLang="en-US" sz="1400" b="1" smtClean="0">
                <a:solidFill>
                  <a:srgbClr val="FFFFFF"/>
                </a:solidFill>
                <a:latin typeface="黑体" pitchFamily="49" charset="-122"/>
                <a:ea typeface="黑体" pitchFamily="49" charset="-122"/>
              </a:rPr>
              <a:t>人员管理</a:t>
            </a:r>
            <a:endParaRPr lang="en-US" sz="1400" b="1">
              <a:solidFill>
                <a:srgbClr val="FFFFFF"/>
              </a:solidFill>
              <a:latin typeface="黑体" pitchFamily="49" charset="-122"/>
              <a:ea typeface="黑体" pitchFamily="49" charset="-122"/>
            </a:endParaRPr>
          </a:p>
        </p:txBody>
      </p:sp>
      <p:sp>
        <p:nvSpPr>
          <p:cNvPr id="19" name="Rectangle 7"/>
          <p:cNvSpPr>
            <a:spLocks noChangeArrowheads="1"/>
          </p:cNvSpPr>
          <p:nvPr/>
        </p:nvSpPr>
        <p:spPr bwMode="gray">
          <a:xfrm>
            <a:off x="471488" y="6307933"/>
            <a:ext cx="1852612" cy="328613"/>
          </a:xfrm>
          <a:prstGeom prst="rect">
            <a:avLst/>
          </a:prstGeom>
          <a:noFill/>
          <a:ln w="9525" algn="ctr">
            <a:noFill/>
            <a:miter lim="800000"/>
            <a:headEnd type="none" w="lg" len="lg"/>
            <a:tailEnd type="none" w="lg" len="lg"/>
          </a:ln>
          <a:effectLst/>
        </p:spPr>
        <p:txBody>
          <a:bodyPr lIns="0" tIns="0" rIns="0" bIns="0" anchor="b"/>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90000"/>
              </a:lnSpc>
            </a:pPr>
            <a:r>
              <a:rPr lang="zh-CN" altLang="en-US" sz="1000" smtClean="0">
                <a:latin typeface="黑体" pitchFamily="49" charset="-122"/>
                <a:ea typeface="黑体" pitchFamily="49" charset="-122"/>
                <a:cs typeface="Arial"/>
              </a:rPr>
              <a:t>数据来源：经销商内部访谈</a:t>
            </a:r>
            <a:endParaRPr lang="en-US" sz="1000">
              <a:latin typeface="黑体" pitchFamily="49" charset="-122"/>
              <a:ea typeface="黑体" pitchFamily="49" charset="-122"/>
              <a:cs typeface="Arial"/>
            </a:endParaRPr>
          </a:p>
        </p:txBody>
      </p:sp>
      <p:sp>
        <p:nvSpPr>
          <p:cNvPr id="25" name="Rectangle 24"/>
          <p:cNvSpPr/>
          <p:nvPr/>
        </p:nvSpPr>
        <p:spPr bwMode="auto">
          <a:xfrm>
            <a:off x="482600" y="2646363"/>
            <a:ext cx="731520" cy="73152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营销</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管理</a:t>
            </a:r>
            <a:endParaRPr lang="en-US" sz="1200" smtClean="0">
              <a:latin typeface="黑体" pitchFamily="49" charset="-122"/>
              <a:ea typeface="黑体" pitchFamily="49" charset="-122"/>
              <a:cs typeface="Arial"/>
            </a:endParaRPr>
          </a:p>
        </p:txBody>
      </p:sp>
      <p:sp>
        <p:nvSpPr>
          <p:cNvPr id="26" name="Rectangle 25"/>
          <p:cNvSpPr/>
          <p:nvPr/>
        </p:nvSpPr>
        <p:spPr bwMode="auto">
          <a:xfrm>
            <a:off x="482600" y="4229100"/>
            <a:ext cx="731520" cy="73152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活动</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管理</a:t>
            </a:r>
            <a:endParaRPr lang="en-US" sz="1200" smtClean="0">
              <a:latin typeface="黑体" pitchFamily="49" charset="-122"/>
              <a:ea typeface="黑体" pitchFamily="49" charset="-122"/>
              <a:cs typeface="Arial"/>
            </a:endParaRPr>
          </a:p>
        </p:txBody>
      </p:sp>
      <p:sp>
        <p:nvSpPr>
          <p:cNvPr id="27" name="Rectangle 26"/>
          <p:cNvSpPr/>
          <p:nvPr/>
        </p:nvSpPr>
        <p:spPr bwMode="auto">
          <a:xfrm>
            <a:off x="482600" y="5344160"/>
            <a:ext cx="731520" cy="731520"/>
          </a:xfrm>
          <a:prstGeom prst="rect">
            <a:avLst/>
          </a:prstGeom>
          <a:solidFill>
            <a:schemeClr val="accent2"/>
          </a:solidFill>
          <a:ln w="9525" cap="flat" cmpd="sng" algn="ctr">
            <a:solidFill>
              <a:schemeClr val="accent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cs typeface="Arial"/>
              </a:rPr>
              <a:t>工具</a:t>
            </a:r>
            <a:endParaRPr lang="en-US" altLang="zh-CN" sz="1200" smtClean="0">
              <a:latin typeface="黑体" pitchFamily="49" charset="-122"/>
              <a:ea typeface="黑体" pitchFamily="49" charset="-122"/>
              <a:cs typeface="Arial"/>
            </a:endParaRPr>
          </a:p>
          <a:p>
            <a:r>
              <a:rPr lang="zh-CN" altLang="en-US" sz="1200" smtClean="0">
                <a:latin typeface="黑体" pitchFamily="49" charset="-122"/>
                <a:ea typeface="黑体" pitchFamily="49" charset="-122"/>
                <a:cs typeface="Arial"/>
              </a:rPr>
              <a:t>与方法</a:t>
            </a:r>
            <a:endParaRPr lang="en-US" sz="1200" smtClean="0">
              <a:latin typeface="黑体" pitchFamily="49" charset="-122"/>
              <a:ea typeface="黑体" pitchFamily="49" charset="-122"/>
              <a:cs typeface="Arial"/>
            </a:endParaRPr>
          </a:p>
        </p:txBody>
      </p:sp>
      <p:pic>
        <p:nvPicPr>
          <p:cNvPr id="29" name="Picture 2"/>
          <p:cNvPicPr>
            <a:picLocks noChangeAspect="1" noChangeArrowheads="1"/>
          </p:cNvPicPr>
          <p:nvPr/>
        </p:nvPicPr>
        <p:blipFill>
          <a:blip r:embed="rId9"/>
          <a:stretch>
            <a:fillRect/>
          </a:stretch>
        </p:blipFill>
        <p:spPr bwMode="auto">
          <a:xfrm rot="5400000" flipV="1">
            <a:off x="1937893" y="2201990"/>
            <a:ext cx="284734" cy="1630680"/>
          </a:xfrm>
          <a:prstGeom prst="rect">
            <a:avLst/>
          </a:prstGeom>
          <a:noFill/>
          <a:ln w="9525">
            <a:noFill/>
            <a:miter lim="800000"/>
          </a:ln>
        </p:spPr>
      </p:pic>
      <p:pic>
        <p:nvPicPr>
          <p:cNvPr id="30" name="Picture 2"/>
          <p:cNvPicPr>
            <a:picLocks noChangeAspect="1" noChangeArrowheads="1"/>
          </p:cNvPicPr>
          <p:nvPr/>
        </p:nvPicPr>
        <p:blipFill>
          <a:blip r:embed="rId9"/>
          <a:stretch>
            <a:fillRect/>
          </a:stretch>
        </p:blipFill>
        <p:spPr bwMode="auto">
          <a:xfrm rot="5400000" flipV="1">
            <a:off x="1937893" y="3764090"/>
            <a:ext cx="284734" cy="1630680"/>
          </a:xfrm>
          <a:prstGeom prst="rect">
            <a:avLst/>
          </a:prstGeom>
          <a:noFill/>
          <a:ln w="9525">
            <a:noFill/>
            <a:miter lim="800000"/>
          </a:ln>
        </p:spPr>
      </p:pic>
      <p:pic>
        <p:nvPicPr>
          <p:cNvPr id="31" name="Picture 2"/>
          <p:cNvPicPr>
            <a:picLocks noChangeAspect="1" noChangeArrowheads="1"/>
          </p:cNvPicPr>
          <p:nvPr/>
        </p:nvPicPr>
        <p:blipFill>
          <a:blip r:embed="rId9"/>
          <a:stretch>
            <a:fillRect/>
          </a:stretch>
        </p:blipFill>
        <p:spPr bwMode="auto">
          <a:xfrm rot="5400000" flipV="1">
            <a:off x="1937893" y="4894390"/>
            <a:ext cx="284734" cy="1630680"/>
          </a:xfrm>
          <a:prstGeom prst="rect">
            <a:avLst/>
          </a:prstGeom>
          <a:noFill/>
          <a:ln w="9525">
            <a:noFill/>
            <a:miter lim="800000"/>
          </a:ln>
        </p:spPr>
      </p:pic>
      <p:sp>
        <p:nvSpPr>
          <p:cNvPr id="33" name="Isosceles Triangle 32"/>
          <p:cNvSpPr/>
          <p:nvPr/>
        </p:nvSpPr>
        <p:spPr bwMode="auto">
          <a:xfrm rot="10800000">
            <a:off x="2148840" y="26822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4" name="Isosceles Triangle 33"/>
          <p:cNvSpPr/>
          <p:nvPr/>
        </p:nvSpPr>
        <p:spPr bwMode="auto">
          <a:xfrm rot="10800000">
            <a:off x="1742440" y="42697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35" name="Isosceles Triangle 34"/>
          <p:cNvSpPr/>
          <p:nvPr/>
        </p:nvSpPr>
        <p:spPr bwMode="auto">
          <a:xfrm rot="10800000">
            <a:off x="1488440" y="5400040"/>
            <a:ext cx="137160" cy="137160"/>
          </a:xfrm>
          <a:prstGeom prst="triangle">
            <a:avLst/>
          </a:prstGeom>
          <a:solidFill>
            <a:srgbClr val="4D4D4D"/>
          </a:solidFill>
          <a:ln w="9525" cap="flat" cmpd="sng" algn="ctr">
            <a:solidFill>
              <a:srgbClr val="4D4D4D"/>
            </a:solidFill>
            <a:prstDash val="solid"/>
            <a:round/>
            <a:headEnd type="none" w="lg" len="lg"/>
            <a:tailEnd type="none" w="lg" len="lg"/>
          </a:ln>
          <a:effectLst>
            <a:outerShdw blurRad="50800" dist="38100" dir="2700000" algn="tl" rotWithShape="0">
              <a:prstClr val="black">
                <a:alpha val="40000"/>
              </a:prstClr>
            </a:outerShdw>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cxnSp>
        <p:nvCxnSpPr>
          <p:cNvPr id="37" name="Straight Connector 36"/>
          <p:cNvCxnSpPr/>
          <p:nvPr/>
        </p:nvCxnSpPr>
        <p:spPr bwMode="auto">
          <a:xfrm flipV="1">
            <a:off x="508000" y="39874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cxnSp>
        <p:nvCxnSpPr>
          <p:cNvPr id="38" name="Straight Connector 37"/>
          <p:cNvCxnSpPr/>
          <p:nvPr/>
        </p:nvCxnSpPr>
        <p:spPr bwMode="auto">
          <a:xfrm flipV="1">
            <a:off x="495300" y="5206683"/>
            <a:ext cx="8778240" cy="0"/>
          </a:xfrm>
          <a:prstGeom prst="line">
            <a:avLst/>
          </a:prstGeom>
          <a:solidFill>
            <a:schemeClr val="accent1"/>
          </a:solidFill>
          <a:ln w="9525" cap="flat" cmpd="sng" algn="ctr">
            <a:solidFill>
              <a:schemeClr val="bg2"/>
            </a:solidFill>
            <a:prstDash val="dash"/>
            <a:round/>
            <a:headEnd type="none" w="lg" len="lg"/>
            <a:tailEnd type="none" w="lg" len="lg"/>
          </a:ln>
          <a:effectLst/>
        </p:spPr>
      </p:cxnSp>
      <p:sp>
        <p:nvSpPr>
          <p:cNvPr id="44" name="Rectangle 43"/>
          <p:cNvSpPr/>
          <p:nvPr/>
        </p:nvSpPr>
        <p:spPr>
          <a:xfrm>
            <a:off x="7123430" y="2727868"/>
            <a:ext cx="2194560" cy="861152"/>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提升市场活动策划能（</a:t>
            </a:r>
            <a:r>
              <a:rPr lang="zh-CN" altLang="en-US" sz="1200" smtClean="0">
                <a:solidFill>
                  <a:srgbClr val="000000"/>
                </a:solidFill>
                <a:latin typeface="黑体" pitchFamily="49" charset="-122"/>
                <a:ea typeface="黑体" pitchFamily="49" charset="-122"/>
                <a:cs typeface="Arial"/>
              </a:rPr>
              <a:t>购买必要的市场环境数据</a:t>
            </a:r>
            <a:r>
              <a:rPr lang="zh-CN" altLang="en-US" sz="1200" smtClean="0">
                <a:solidFill>
                  <a:srgbClr val="000000"/>
                </a:solidFill>
                <a:latin typeface="黑体" pitchFamily="49" charset="-122"/>
                <a:ea typeface="黑体" pitchFamily="49" charset="-122"/>
              </a:rPr>
              <a:t>）</a:t>
            </a:r>
            <a:endParaRPr lang="en-US" altLang="zh-CN" sz="1200" smtClean="0">
              <a:solidFill>
                <a:srgbClr val="000000"/>
              </a:solidFill>
              <a:latin typeface="黑体" pitchFamily="49" charset="-122"/>
              <a:ea typeface="黑体" pitchFamily="49" charset="-122"/>
            </a:endParaRPr>
          </a:p>
        </p:txBody>
      </p:sp>
      <p:pic>
        <p:nvPicPr>
          <p:cNvPr id="55" name="Picture 2"/>
          <p:cNvPicPr>
            <a:picLocks noChangeAspect="1" noChangeArrowheads="1"/>
          </p:cNvPicPr>
          <p:nvPr/>
        </p:nvPicPr>
        <p:blipFill>
          <a:blip r:embed="rId9"/>
          <a:stretch>
            <a:fillRect/>
          </a:stretch>
        </p:blipFill>
        <p:spPr bwMode="auto">
          <a:xfrm rot="5400000" flipH="1" flipV="1">
            <a:off x="8772965" y="172280"/>
            <a:ext cx="182880" cy="1047360"/>
          </a:xfrm>
          <a:prstGeom prst="rect">
            <a:avLst/>
          </a:prstGeom>
          <a:noFill/>
          <a:ln w="9525">
            <a:noFill/>
            <a:miter lim="800000"/>
          </a:ln>
        </p:spPr>
      </p:pic>
      <p:sp>
        <p:nvSpPr>
          <p:cNvPr id="56" name="Rectangle 55"/>
          <p:cNvSpPr/>
          <p:nvPr/>
        </p:nvSpPr>
        <p:spPr>
          <a:xfrm>
            <a:off x="8973980" y="777230"/>
            <a:ext cx="492443"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较好</a:t>
            </a:r>
            <a:endParaRPr lang="en-US" sz="1200">
              <a:latin typeface="黑体" pitchFamily="49" charset="-122"/>
              <a:ea typeface="黑体" pitchFamily="49" charset="-122"/>
            </a:endParaRPr>
          </a:p>
        </p:txBody>
      </p:sp>
      <p:sp>
        <p:nvSpPr>
          <p:cNvPr id="57" name="Rectangle 56"/>
          <p:cNvSpPr/>
          <p:nvPr/>
        </p:nvSpPr>
        <p:spPr>
          <a:xfrm>
            <a:off x="8275480" y="777230"/>
            <a:ext cx="492443"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较差</a:t>
            </a:r>
            <a:endParaRPr lang="en-US" sz="1200">
              <a:latin typeface="黑体" pitchFamily="49" charset="-122"/>
              <a:ea typeface="黑体" pitchFamily="49" charset="-122"/>
            </a:endParaRPr>
          </a:p>
        </p:txBody>
      </p:sp>
      <p:sp>
        <p:nvSpPr>
          <p:cNvPr id="58" name="Rectangle 57"/>
          <p:cNvSpPr/>
          <p:nvPr/>
        </p:nvSpPr>
        <p:spPr>
          <a:xfrm>
            <a:off x="8439092" y="269230"/>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b="1" smtClean="0">
                <a:latin typeface="黑体" pitchFamily="49" charset="-122"/>
                <a:ea typeface="黑体" pitchFamily="49" charset="-122"/>
              </a:rPr>
              <a:t>能力评估</a:t>
            </a:r>
            <a:endParaRPr lang="en-US" sz="1200" b="1">
              <a:latin typeface="黑体" pitchFamily="49" charset="-122"/>
              <a:ea typeface="黑体" pitchFamily="49" charset="-122"/>
            </a:endParaRPr>
          </a:p>
        </p:txBody>
      </p:sp>
      <p:sp>
        <p:nvSpPr>
          <p:cNvPr id="59" name="Rectangle 58"/>
          <p:cNvSpPr/>
          <p:nvPr/>
        </p:nvSpPr>
        <p:spPr bwMode="auto">
          <a:xfrm>
            <a:off x="8134350" y="201613"/>
            <a:ext cx="1463040" cy="914400"/>
          </a:xfrm>
          <a:prstGeom prst="rect">
            <a:avLst/>
          </a:prstGeom>
          <a:noFill/>
          <a:ln w="9525" cap="flat" cmpd="sng" algn="ctr">
            <a:solidFill>
              <a:srgbClr val="4D4D4D"/>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61" name="Rectangle 60"/>
          <p:cNvSpPr/>
          <p:nvPr/>
        </p:nvSpPr>
        <p:spPr>
          <a:xfrm>
            <a:off x="3092450" y="2527235"/>
            <a:ext cx="3657600" cy="1354217"/>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ts val="600"/>
              </a:spcAft>
              <a:buClr>
                <a:srgbClr val="F7B100"/>
              </a:buClr>
              <a:buSzTx/>
              <a:buFont typeface="Arial"/>
              <a:buChar char="•"/>
            </a:pPr>
            <a:r>
              <a:rPr lang="zh-CN" altLang="en-US" sz="1200" smtClean="0">
                <a:latin typeface="Arial"/>
                <a:ea typeface="黑体" pitchFamily="49" charset="-122"/>
                <a:cs typeface="Arial"/>
              </a:rPr>
              <a:t>市场经理主要根据销售经理的指示去进行线上线下活动，全年市场营销计划不清</a:t>
            </a:r>
            <a:endParaRPr lang="en-US" altLang="zh-CN" sz="1200" smtClean="0">
              <a:latin typeface="Arial"/>
              <a:ea typeface="黑体" pitchFamily="49" charset="-122"/>
              <a:cs typeface="Arial"/>
            </a:endParaRPr>
          </a:p>
          <a:p>
            <a:pPr marL="258763" lvl="1" indent="-174625" algn="l">
              <a:spcBef>
                <a:spcPct val="0"/>
              </a:spcBef>
              <a:spcAft>
                <a:spcPts val="600"/>
              </a:spcAft>
              <a:buClr>
                <a:srgbClr val="F7B100"/>
              </a:buClr>
              <a:buSzTx/>
              <a:buFont typeface="Arial"/>
              <a:buChar char="•"/>
            </a:pPr>
            <a:r>
              <a:rPr lang="zh-CN" altLang="en-US" sz="1200" smtClean="0">
                <a:latin typeface="Arial"/>
                <a:ea typeface="黑体" pitchFamily="49" charset="-122"/>
                <a:cs typeface="Arial"/>
              </a:rPr>
              <a:t>市场经理对目前市场环境的分析、目标的制定以及实现目标的措施没有概念</a:t>
            </a:r>
            <a:endParaRPr lang="en-US" altLang="zh-CN" sz="1200" smtClean="0">
              <a:latin typeface="Arial"/>
              <a:ea typeface="黑体" pitchFamily="49" charset="-122"/>
              <a:cs typeface="Arial"/>
            </a:endParaRPr>
          </a:p>
          <a:p>
            <a:pPr marL="258763" lvl="1" indent="-174625" algn="l">
              <a:spcBef>
                <a:spcPct val="0"/>
              </a:spcBef>
              <a:spcAft>
                <a:spcPts val="600"/>
              </a:spcAft>
              <a:buClr>
                <a:srgbClr val="F7B100"/>
              </a:buClr>
              <a:buSzTx/>
              <a:buFont typeface="Arial"/>
              <a:buChar char="•"/>
            </a:pPr>
            <a:r>
              <a:rPr lang="zh-CN" altLang="en-US" sz="1200" smtClean="0">
                <a:latin typeface="Arial"/>
                <a:ea typeface="黑体" pitchFamily="49" charset="-122"/>
                <a:cs typeface="Arial"/>
              </a:rPr>
              <a:t>许多市场活动没有明确的监控机制（如电台广告，联合车展等）</a:t>
            </a:r>
            <a:endParaRPr lang="en-US" altLang="zh-CN" sz="1200" smtClean="0">
              <a:latin typeface="Arial"/>
              <a:ea typeface="黑体" pitchFamily="49" charset="-122"/>
              <a:cs typeface="Arial"/>
            </a:endParaRPr>
          </a:p>
        </p:txBody>
      </p:sp>
      <p:sp>
        <p:nvSpPr>
          <p:cNvPr id="62" name="Rectangle 61"/>
          <p:cNvSpPr/>
          <p:nvPr/>
        </p:nvSpPr>
        <p:spPr>
          <a:xfrm>
            <a:off x="3092450" y="5445919"/>
            <a:ext cx="3657600" cy="461665"/>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Arial"/>
                <a:ea typeface="黑体" pitchFamily="49" charset="-122"/>
                <a:cs typeface="Arial"/>
              </a:rPr>
              <a:t>市场部缺乏足够的工具支持日常的市场活动（例如定期分析报告模板，市场活动管理工具）</a:t>
            </a:r>
            <a:endParaRPr lang="en-US" altLang="zh-CN" sz="1200" smtClean="0">
              <a:solidFill>
                <a:srgbClr val="000000"/>
              </a:solidFill>
              <a:latin typeface="Arial"/>
              <a:ea typeface="黑体" pitchFamily="49" charset="-122"/>
              <a:cs typeface="Arial"/>
            </a:endParaRPr>
          </a:p>
        </p:txBody>
      </p:sp>
      <p:sp>
        <p:nvSpPr>
          <p:cNvPr id="36" name="Rectangle 43"/>
          <p:cNvSpPr/>
          <p:nvPr/>
        </p:nvSpPr>
        <p:spPr>
          <a:xfrm>
            <a:off x="7123430" y="5274867"/>
            <a:ext cx="2194560" cy="909716"/>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提升市场活动组织和执行</a:t>
            </a:r>
            <a:r>
              <a:rPr lang="zh-CN" altLang="zh-CN" sz="1200" smtClean="0">
                <a:solidFill>
                  <a:srgbClr val="000000"/>
                </a:solidFill>
                <a:latin typeface="黑体" pitchFamily="49" charset="-122"/>
                <a:ea typeface="黑体" pitchFamily="49" charset="-122"/>
              </a:rPr>
              <a:t>（</a:t>
            </a:r>
            <a:r>
              <a:rPr lang="zh-CN" altLang="en-US" sz="1200" smtClean="0">
                <a:solidFill>
                  <a:srgbClr val="000000"/>
                </a:solidFill>
                <a:latin typeface="黑体" pitchFamily="49" charset="-122"/>
                <a:ea typeface="黑体" pitchFamily="49" charset="-122"/>
              </a:rPr>
              <a:t>市场活动的具体执行方案）</a:t>
            </a:r>
            <a:endParaRPr lang="en-US" altLang="zh-CN" sz="1200" smtClean="0">
              <a:solidFill>
                <a:srgbClr val="000000"/>
              </a:solidFill>
              <a:latin typeface="黑体" pitchFamily="49" charset="-122"/>
              <a:ea typeface="黑体" pitchFamily="49" charset="-122"/>
            </a:endParaRPr>
          </a:p>
        </p:txBody>
      </p:sp>
      <p:sp>
        <p:nvSpPr>
          <p:cNvPr id="39" name="Rectangle 2"/>
          <p:cNvSpPr>
            <a:spLocks noChangeArrowheads="1"/>
          </p:cNvSpPr>
          <p:nvPr/>
        </p:nvSpPr>
        <p:spPr bwMode="gray">
          <a:xfrm>
            <a:off x="471488" y="1955800"/>
            <a:ext cx="2377440"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子维度评估</a:t>
            </a:r>
            <a:endParaRPr lang="en-US" altLang="ko-KR" sz="1600" b="1">
              <a:latin typeface="黑体" pitchFamily="49" charset="-122"/>
              <a:ea typeface="黑体" pitchFamily="49" charset="-122"/>
              <a:cs typeface="Arial"/>
            </a:endParaRPr>
          </a:p>
        </p:txBody>
      </p:sp>
      <p:sp>
        <p:nvSpPr>
          <p:cNvPr id="40" name="Rectangle 4"/>
          <p:cNvSpPr>
            <a:spLocks noChangeArrowheads="1"/>
          </p:cNvSpPr>
          <p:nvPr/>
        </p:nvSpPr>
        <p:spPr bwMode="gray">
          <a:xfrm>
            <a:off x="3105150" y="1955800"/>
            <a:ext cx="3657600"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主要问题</a:t>
            </a:r>
            <a:endParaRPr lang="en-US" altLang="ko-KR" sz="1600" b="1">
              <a:latin typeface="黑体" pitchFamily="49" charset="-122"/>
              <a:ea typeface="黑体" pitchFamily="49" charset="-122"/>
              <a:cs typeface="Arial"/>
            </a:endParaRPr>
          </a:p>
        </p:txBody>
      </p:sp>
      <p:sp>
        <p:nvSpPr>
          <p:cNvPr id="41" name="Rectangle 6"/>
          <p:cNvSpPr>
            <a:spLocks noChangeArrowheads="1"/>
          </p:cNvSpPr>
          <p:nvPr/>
        </p:nvSpPr>
        <p:spPr bwMode="gray">
          <a:xfrm>
            <a:off x="7018338" y="1955800"/>
            <a:ext cx="2377440" cy="428625"/>
          </a:xfrm>
          <a:prstGeom prst="rect">
            <a:avLst/>
          </a:prstGeom>
          <a:solidFill>
            <a:schemeClr val="bg1"/>
          </a:solidFill>
          <a:ln w="9525" algn="ctr">
            <a:noFill/>
            <a:miter lim="800000"/>
          </a:ln>
          <a:effectLst>
            <a:outerShdw dist="25400" dir="5400000" sx="99500" sy="99500" algn="ctr" rotWithShape="0">
              <a:schemeClr val="tx2"/>
            </a:outerShdw>
          </a:effectLst>
        </p:spPr>
        <p:txBody>
          <a:bodyPr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600" b="1" smtClean="0">
                <a:latin typeface="黑体" pitchFamily="49" charset="-122"/>
                <a:ea typeface="黑体" pitchFamily="49" charset="-122"/>
                <a:cs typeface="Arial"/>
              </a:rPr>
              <a:t>改进方向</a:t>
            </a:r>
            <a:endParaRPr lang="en-US" altLang="ko-KR" sz="1600" b="1">
              <a:latin typeface="黑体" pitchFamily="49" charset="-122"/>
              <a:ea typeface="黑体" pitchFamily="49" charset="-122"/>
              <a:cs typeface="Arial"/>
            </a:endParaRPr>
          </a:p>
        </p:txBody>
      </p:sp>
      <p:sp>
        <p:nvSpPr>
          <p:cNvPr id="42" name="Rectangle 41"/>
          <p:cNvSpPr/>
          <p:nvPr/>
        </p:nvSpPr>
        <p:spPr>
          <a:xfrm>
            <a:off x="1694093" y="2880297"/>
            <a:ext cx="790601"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rPr>
              <a:t>（</a:t>
            </a:r>
            <a:r>
              <a:rPr lang="en-US" altLang="zh-CN" sz="1200" smtClean="0">
                <a:latin typeface="+mj-lt"/>
              </a:rPr>
              <a:t>6/10</a:t>
            </a:r>
            <a:r>
              <a:rPr lang="zh-CN" altLang="en-US" sz="1200" smtClean="0">
                <a:latin typeface="+mj-lt"/>
              </a:rPr>
              <a:t>）</a:t>
            </a:r>
            <a:endParaRPr lang="en-US" sz="1200">
              <a:latin typeface="+mj-lt"/>
            </a:endParaRPr>
          </a:p>
        </p:txBody>
      </p:sp>
      <p:sp>
        <p:nvSpPr>
          <p:cNvPr id="43" name="Rectangle 42"/>
          <p:cNvSpPr/>
          <p:nvPr/>
        </p:nvSpPr>
        <p:spPr>
          <a:xfrm>
            <a:off x="1736572" y="4455097"/>
            <a:ext cx="705642"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rPr>
              <a:t>（</a:t>
            </a:r>
            <a:r>
              <a:rPr lang="en-US" altLang="zh-CN" sz="1200" smtClean="0">
                <a:latin typeface="+mj-lt"/>
              </a:rPr>
              <a:t>2/6</a:t>
            </a:r>
            <a:r>
              <a:rPr lang="zh-CN" altLang="en-US" sz="1200" smtClean="0">
                <a:latin typeface="+mj-lt"/>
              </a:rPr>
              <a:t>）</a:t>
            </a:r>
            <a:endParaRPr lang="en-US" sz="1200">
              <a:latin typeface="+mj-lt"/>
            </a:endParaRPr>
          </a:p>
        </p:txBody>
      </p:sp>
      <p:sp>
        <p:nvSpPr>
          <p:cNvPr id="45" name="Rectangle 44"/>
          <p:cNvSpPr/>
          <p:nvPr/>
        </p:nvSpPr>
        <p:spPr>
          <a:xfrm>
            <a:off x="1723872" y="5585397"/>
            <a:ext cx="705642"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mj-lt"/>
              </a:rPr>
              <a:t>（</a:t>
            </a:r>
            <a:r>
              <a:rPr lang="en-US" altLang="zh-CN" sz="1200" smtClean="0">
                <a:latin typeface="+mj-lt"/>
              </a:rPr>
              <a:t>1/5</a:t>
            </a:r>
            <a:r>
              <a:rPr lang="zh-CN" altLang="en-US" sz="1200" smtClean="0">
                <a:latin typeface="+mj-lt"/>
              </a:rPr>
              <a:t>）</a:t>
            </a:r>
            <a:endParaRPr lang="en-US" sz="1200">
              <a:latin typeface="+mj-lt"/>
            </a:endParaRPr>
          </a:p>
        </p:txBody>
      </p:sp>
      <p:sp>
        <p:nvSpPr>
          <p:cNvPr id="46" name="Rectangle 45"/>
          <p:cNvSpPr/>
          <p:nvPr/>
        </p:nvSpPr>
        <p:spPr>
          <a:xfrm>
            <a:off x="3092450" y="4279583"/>
            <a:ext cx="3657600" cy="646331"/>
          </a:xfrm>
          <a:prstGeom prst="rect">
            <a:avLst/>
          </a:prstGeom>
        </p:spPr>
        <p:txBody>
          <a:bodyPr wrap="squar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Arial"/>
                <a:ea typeface="黑体" pitchFamily="49" charset="-122"/>
                <a:cs typeface="Arial"/>
              </a:rPr>
              <a:t>市场经理没有参加过系统化的市场营销培训，对于如何合理投放广告和组织各类市场活动方面经验欠缺</a:t>
            </a:r>
            <a:endParaRPr lang="en-US" altLang="zh-CN" sz="1200" smtClean="0">
              <a:latin typeface="Arial"/>
              <a:ea typeface="黑体" pitchFamily="49" charset="-122"/>
              <a:cs typeface="Arial"/>
            </a:endParaRPr>
          </a:p>
        </p:txBody>
      </p:sp>
      <p:sp>
        <p:nvSpPr>
          <p:cNvPr id="48" name="Rectangle 47"/>
          <p:cNvSpPr/>
          <p:nvPr/>
        </p:nvSpPr>
        <p:spPr>
          <a:xfrm>
            <a:off x="7178200" y="4175668"/>
            <a:ext cx="2194560" cy="861152"/>
          </a:xfrm>
          <a:prstGeom prst="rect">
            <a:avLst/>
          </a:prstGeom>
          <a:solidFill>
            <a:schemeClr val="accent2"/>
          </a:solidFill>
          <a:ln>
            <a:solidFill>
              <a:schemeClr val="accent2"/>
            </a:solidFill>
          </a:ln>
        </p:spPr>
        <p:txBody>
          <a:bodyPr wrap="square" anchor="ctr">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258763" lvl="1" indent="-174625" algn="l">
              <a:spcBef>
                <a:spcPct val="0"/>
              </a:spcBef>
              <a:spcAft>
                <a:spcPct val="0"/>
              </a:spcAft>
              <a:buClr>
                <a:srgbClr val="F7B100"/>
              </a:buClr>
              <a:buSzTx/>
              <a:buFont typeface="Arial"/>
              <a:buChar char="•"/>
            </a:pPr>
            <a:r>
              <a:rPr lang="zh-CN" altLang="en-US" sz="1200" smtClean="0">
                <a:solidFill>
                  <a:srgbClr val="000000"/>
                </a:solidFill>
                <a:latin typeface="黑体" pitchFamily="49" charset="-122"/>
                <a:ea typeface="黑体" pitchFamily="49" charset="-122"/>
              </a:rPr>
              <a:t>提升市场活动的组织和执行（</a:t>
            </a:r>
            <a:r>
              <a:rPr lang="zh-CN" altLang="en-US" sz="1200" smtClean="0">
                <a:solidFill>
                  <a:srgbClr val="000000"/>
                </a:solidFill>
                <a:latin typeface="黑体" pitchFamily="49" charset="-122"/>
                <a:ea typeface="黑体" pitchFamily="49" charset="-122"/>
                <a:cs typeface="Arial"/>
              </a:rPr>
              <a:t>建立完善的市场活动计划和管理监督流程</a:t>
            </a:r>
            <a:r>
              <a:rPr lang="zh-CN" altLang="en-US" sz="1200" smtClean="0">
                <a:solidFill>
                  <a:srgbClr val="000000"/>
                </a:solidFill>
                <a:latin typeface="黑体" pitchFamily="49" charset="-122"/>
                <a:ea typeface="黑体" pitchFamily="49" charset="-122"/>
              </a:rPr>
              <a:t>）</a:t>
            </a:r>
            <a:endParaRPr lang="en-US" altLang="zh-CN" sz="1200" smtClean="0">
              <a:solidFill>
                <a:srgbClr val="000000"/>
              </a:solidFill>
              <a:latin typeface="黑体" pitchFamily="49" charset="-122"/>
              <a:ea typeface="黑体" pitchFamily="49"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4" name="Object 13" hidden="1"/>
          <p:cNvGraphicFramePr>
            <a:graphicFrameLocks noChangeAspect="1"/>
          </p:cNvGraphicFramePr>
          <p:nvPr/>
        </p:nvGraphicFramePr>
        <p:xfrm>
          <a:off x="1587" y="1588"/>
          <a:ext cx="1587" cy="1587"/>
        </p:xfrm>
        <a:graphic>
          <a:graphicData uri="http://schemas.openxmlformats.org/presentationml/2006/ole">
            <mc:AlternateContent>
              <mc:Choice xmlns:v="urn:schemas-microsoft-com:vml" Requires="v">
                <p:oleObj spid="_x0000_s1059" name="think-cell Slide" r:id="rId2" imgW="270" imgH="270" progId="TCLayout.ActiveDocument.1">
                  <p:embed/>
                </p:oleObj>
              </mc:Choice>
              <mc:Fallback>
                <p:oleObj name="think-cell Slide" r:id="rId2" imgW="270" imgH="270" progId="TCLayout.ActiveDocument.1">
                  <p:embed/>
                  <p:pic>
                    <p:nvPicPr>
                      <p:cNvPr id="0" name="OLE substitute image"/>
                      <p:cNvPicPr/>
                      <p:nvPr/>
                    </p:nvPicPr>
                    <p:blipFill>
                      <a:blip r:embed="rId3"/>
                      <a:stretch>
                        <a:fillRect/>
                      </a:stretch>
                    </p:blipFill>
                    <p:spPr>
                      <a:xfrm>
                        <a:off x="1587" y="1588"/>
                        <a:ext cx="1587" cy="1587"/>
                      </a:xfrm>
                      <a:prstGeom prst="rect">
                        <a:avLst/>
                      </a:prstGeom>
                      <a:noFill/>
                    </p:spPr>
                  </p:pic>
                </p:oleObj>
              </mc:Fallback>
            </mc:AlternateContent>
          </a:graphicData>
        </a:graphic>
      </p:graphicFrame>
      <p:sp>
        <p:nvSpPr>
          <p:cNvPr id="5" name="Rectangle 4" hidden="1"/>
          <p:cNvSpPr/>
          <p:nvPr>
            <p:custDataLst>
              <p:tags r:id="rId4"/>
            </p:custDataLst>
          </p:nvPr>
        </p:nvSpPr>
        <p:spPr bwMode="gray">
          <a:xfrm>
            <a:off x="0" y="0"/>
            <a:ext cx="158750" cy="15875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0" tIns="0" rIns="0" bIns="0" numCol="1" spcCol="0" rtlCol="0" anchor="ctr" anchorCtr="0" compatLnSpc="1">
            <a:prstTxWarp prst="textNoShape">
              <a:avLst/>
            </a:prstTxWarp>
            <a:no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kumimoji="0" lang="en-US" sz="1000" u="none" strike="noStrike" cap="none" normalizeH="0" smtClean="0">
              <a:ln>
                <a:noFill/>
              </a:ln>
              <a:solidFill>
                <a:schemeClr val="tx1"/>
              </a:solidFill>
              <a:effectLst/>
              <a:latin typeface="Arial"/>
              <a:cs typeface="Arial"/>
              <a:sym typeface="Arial"/>
            </a:endParaRPr>
          </a:p>
        </p:txBody>
      </p:sp>
      <p:sp>
        <p:nvSpPr>
          <p:cNvPr id="2" name="Title 1"/>
          <p:cNvSpPr>
            <a:spLocks noGrp="1"/>
          </p:cNvSpPr>
          <p:nvPr>
            <p:ph type="title"/>
          </p:nvPr>
        </p:nvSpPr>
        <p:spPr/>
        <p:txBody>
          <a:bodyPr/>
          <a:lstStyle/>
          <a:p>
            <a:r>
              <a:rPr lang="zh-CN" altLang="en-US" smtClean="0">
                <a:latin typeface="黑体" pitchFamily="49" charset="-122"/>
                <a:ea typeface="黑体" pitchFamily="49" charset="-122"/>
              </a:rPr>
              <a:t>经销商关键绩效指标</a:t>
            </a:r>
            <a:br>
              <a:rPr lang="en-US" altLang="zh-CN" smtClean="0">
                <a:latin typeface="黑体" pitchFamily="49" charset="-122"/>
                <a:ea typeface="黑体" pitchFamily="49" charset="-122"/>
              </a:rPr>
            </a:br>
            <a:r>
              <a:rPr lang="en-US" altLang="zh-CN" sz="1600" b="0" smtClean="0">
                <a:latin typeface="黑体" pitchFamily="49" charset="-122"/>
                <a:ea typeface="黑体" pitchFamily="49" charset="-122"/>
              </a:rPr>
              <a:t>- </a:t>
            </a:r>
            <a:r>
              <a:rPr lang="zh-CN" altLang="en-US" sz="1600" b="0" smtClean="0">
                <a:latin typeface="黑体" pitchFamily="49" charset="-122"/>
                <a:ea typeface="黑体" pitchFamily="49" charset="-122"/>
              </a:rPr>
              <a:t>市场营销相关的</a:t>
            </a:r>
            <a:r>
              <a:rPr lang="en-US" altLang="zh-CN" sz="1600" b="0" smtClean="0">
                <a:latin typeface="黑体" pitchFamily="49" charset="-122"/>
                <a:ea typeface="黑体" pitchFamily="49" charset="-122"/>
              </a:rPr>
              <a:t>KPI</a:t>
            </a:r>
            <a:endParaRPr lang="en-US"/>
          </a:p>
        </p:txBody>
      </p:sp>
      <p:graphicFrame>
        <p:nvGraphicFramePr>
          <p:cNvPr id="45" name="Object 44"/>
          <p:cNvGraphicFramePr>
            <a:graphicFrameLocks noChangeAspect="1"/>
          </p:cNvGraphicFramePr>
          <p:nvPr/>
        </p:nvGraphicFramePr>
        <p:xfrm>
          <a:off x="1943099" y="1866901"/>
          <a:ext cx="6658092" cy="1409593"/>
        </p:xfrm>
        <a:graphic>
          <a:graphicData uri="http://schemas.openxmlformats.org/presentationml/2006/ole">
            <mc:AlternateContent>
              <mc:Choice xmlns:v="urn:schemas-microsoft-com:vml" Requires="v">
                <p:oleObj spid="_x0000_s1060" name="Chart" r:id="rId5" imgW="6658092" imgH="1409593" progId="MSGraph.Chart.8">
                  <p:embed/>
                </p:oleObj>
              </mc:Choice>
              <mc:Fallback>
                <p:oleObj name="Chart" r:id="rId5" imgW="6658092" imgH="1409593" progId="MSGraph.Chart.8">
                  <p:embed/>
                  <p:pic>
                    <p:nvPicPr>
                      <p:cNvPr id="0" name="OLE substitute image"/>
                      <p:cNvPicPr/>
                      <p:nvPr/>
                    </p:nvPicPr>
                    <p:blipFill>
                      <a:blip r:embed="rId6"/>
                      <a:stretch>
                        <a:fillRect/>
                      </a:stretch>
                    </p:blipFill>
                    <p:spPr>
                      <a:xfrm>
                        <a:off x="1943099" y="1866901"/>
                        <a:ext cx="6658092" cy="1409593"/>
                      </a:xfrm>
                      <a:prstGeom prst="rect">
                        <a:avLst/>
                      </a:prstGeom>
                      <a:noFill/>
                    </p:spPr>
                  </p:pic>
                </p:oleObj>
              </mc:Fallback>
            </mc:AlternateContent>
          </a:graphicData>
        </a:graphic>
      </p:graphicFrame>
      <p:cxnSp>
        <p:nvCxnSpPr>
          <p:cNvPr id="97" name="Straight Connector 96"/>
          <p:cNvCxnSpPr/>
          <p:nvPr>
            <p:custDataLst>
              <p:tags r:id="rId7"/>
            </p:custDataLst>
          </p:nvPr>
        </p:nvCxnSpPr>
        <p:spPr bwMode="gray">
          <a:xfrm flipH="1">
            <a:off x="8248650" y="26320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6" name="Straight Connector 95"/>
          <p:cNvCxnSpPr/>
          <p:nvPr>
            <p:custDataLst>
              <p:tags r:id="rId8"/>
            </p:custDataLst>
          </p:nvPr>
        </p:nvCxnSpPr>
        <p:spPr bwMode="gray">
          <a:xfrm flipH="1">
            <a:off x="7772400" y="27749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5" name="Straight Connector 94"/>
          <p:cNvCxnSpPr/>
          <p:nvPr>
            <p:custDataLst>
              <p:tags r:id="rId9"/>
            </p:custDataLst>
          </p:nvPr>
        </p:nvCxnSpPr>
        <p:spPr bwMode="gray">
          <a:xfrm flipH="1">
            <a:off x="7296150" y="26320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4" name="Straight Connector 93"/>
          <p:cNvCxnSpPr/>
          <p:nvPr>
            <p:custDataLst>
              <p:tags r:id="rId10"/>
            </p:custDataLst>
          </p:nvPr>
        </p:nvCxnSpPr>
        <p:spPr bwMode="gray">
          <a:xfrm flipH="1">
            <a:off x="6819900" y="27844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3" name="Straight Connector 92"/>
          <p:cNvCxnSpPr/>
          <p:nvPr>
            <p:custDataLst>
              <p:tags r:id="rId11"/>
            </p:custDataLst>
          </p:nvPr>
        </p:nvCxnSpPr>
        <p:spPr bwMode="gray">
          <a:xfrm flipH="1">
            <a:off x="6343650" y="24701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2" name="Straight Connector 91"/>
          <p:cNvCxnSpPr/>
          <p:nvPr>
            <p:custDataLst>
              <p:tags r:id="rId12"/>
            </p:custDataLst>
          </p:nvPr>
        </p:nvCxnSpPr>
        <p:spPr bwMode="gray">
          <a:xfrm flipH="1">
            <a:off x="5867400" y="26797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1" name="Straight Connector 90"/>
          <p:cNvCxnSpPr/>
          <p:nvPr>
            <p:custDataLst>
              <p:tags r:id="rId13"/>
            </p:custDataLst>
          </p:nvPr>
        </p:nvCxnSpPr>
        <p:spPr bwMode="gray">
          <a:xfrm flipH="1">
            <a:off x="5395912" y="25654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0" name="Straight Connector 89"/>
          <p:cNvCxnSpPr/>
          <p:nvPr>
            <p:custDataLst>
              <p:tags r:id="rId14"/>
            </p:custDataLst>
          </p:nvPr>
        </p:nvCxnSpPr>
        <p:spPr bwMode="gray">
          <a:xfrm flipH="1">
            <a:off x="4924425" y="21558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9" name="Straight Connector 88"/>
          <p:cNvCxnSpPr/>
          <p:nvPr>
            <p:custDataLst>
              <p:tags r:id="rId15"/>
            </p:custDataLst>
          </p:nvPr>
        </p:nvCxnSpPr>
        <p:spPr bwMode="gray">
          <a:xfrm flipH="1">
            <a:off x="4448175" y="27082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8" name="Straight Connector 87"/>
          <p:cNvCxnSpPr/>
          <p:nvPr>
            <p:custDataLst>
              <p:tags r:id="rId16"/>
            </p:custDataLst>
          </p:nvPr>
        </p:nvCxnSpPr>
        <p:spPr bwMode="gray">
          <a:xfrm flipH="1">
            <a:off x="3971925" y="27273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7" name="Straight Connector 86"/>
          <p:cNvCxnSpPr/>
          <p:nvPr>
            <p:custDataLst>
              <p:tags r:id="rId17"/>
            </p:custDataLst>
          </p:nvPr>
        </p:nvCxnSpPr>
        <p:spPr bwMode="gray">
          <a:xfrm flipH="1">
            <a:off x="3495675" y="25177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6" name="Straight Connector 85"/>
          <p:cNvCxnSpPr/>
          <p:nvPr>
            <p:custDataLst>
              <p:tags r:id="rId18"/>
            </p:custDataLst>
          </p:nvPr>
        </p:nvCxnSpPr>
        <p:spPr bwMode="gray">
          <a:xfrm flipH="1">
            <a:off x="3019425" y="2908300"/>
            <a:ext cx="0" cy="73025"/>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83" name="Straight Connector 82"/>
          <p:cNvCxnSpPr/>
          <p:nvPr>
            <p:custDataLst>
              <p:tags r:id="rId19"/>
            </p:custDataLst>
          </p:nvPr>
        </p:nvCxnSpPr>
        <p:spPr bwMode="gray">
          <a:xfrm flipH="1">
            <a:off x="2543175" y="26797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sp>
        <p:nvSpPr>
          <p:cNvPr id="6" name="Text Placeholder 3"/>
          <p:cNvSpPr>
            <a:spLocks noGrp="1"/>
          </p:cNvSpPr>
          <p:nvPr>
            <p:custDataLst>
              <p:tags r:id="rId20"/>
            </p:custDataLst>
          </p:nvPr>
        </p:nvSpPr>
        <p:spPr bwMode="gray">
          <a:xfrm>
            <a:off x="2063750" y="1803400"/>
            <a:ext cx="635000" cy="152400"/>
          </a:xfrm>
          <a:prstGeom prst="rect">
            <a:avLst/>
          </a:prstGeom>
          <a:noFill/>
          <a:ln w="9525" algn="ctr">
            <a:noFill/>
            <a:miter lim="800000"/>
          </a:ln>
          <a:effectLst/>
        </p:spPr>
        <p:txBody>
          <a:bodyPr vert="horz" wrap="none" lIns="0" tIns="0" rIns="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pPr>
            <a:r>
              <a:rPr lang="zh-CN" altLang="en-US" sz="1000" b="0" smtClean="0">
                <a:latin typeface="Arial"/>
                <a:ea typeface="黑体"/>
                <a:cs typeface="Arial"/>
                <a:sym typeface="Arial"/>
              </a:rPr>
              <a:t>单位：万元</a:t>
            </a:r>
            <a:endParaRPr lang="en-US" sz="1000" b="0">
              <a:latin typeface="Arial"/>
              <a:ea typeface="黑体"/>
              <a:cs typeface="Arial"/>
              <a:sym typeface="Arial"/>
            </a:endParaRPr>
          </a:p>
        </p:txBody>
      </p:sp>
      <p:sp>
        <p:nvSpPr>
          <p:cNvPr id="15" name="Rectangle 14"/>
          <p:cNvSpPr/>
          <p:nvPr/>
        </p:nvSpPr>
        <p:spPr bwMode="auto">
          <a:xfrm>
            <a:off x="457200" y="1778000"/>
            <a:ext cx="1280160" cy="128016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黑体" pitchFamily="49" charset="-122"/>
                <a:ea typeface="黑体" pitchFamily="49" charset="-122"/>
                <a:cs typeface="Arial"/>
              </a:rPr>
              <a:t>广告</a:t>
            </a:r>
            <a:endParaRPr kumimoji="0" lang="en-US" altLang="zh-CN" sz="1400" b="1" i="0" u="none" strike="noStrike" cap="none" normalizeH="0" baseline="0" smtClean="0">
              <a:ln>
                <a:noFill/>
              </a:ln>
              <a:solidFill>
                <a:schemeClr val="bg1"/>
              </a:solidFill>
              <a:effectLst/>
              <a:latin typeface="黑体" pitchFamily="49" charset="-122"/>
              <a:ea typeface="黑体" pitchFamily="49" charset="-122"/>
              <a:cs typeface="Arial"/>
            </a:endParaRPr>
          </a:p>
          <a:p>
            <a:pPr marL="0" marR="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黑体" pitchFamily="49" charset="-122"/>
                <a:ea typeface="黑体" pitchFamily="49" charset="-122"/>
                <a:cs typeface="Arial"/>
              </a:rPr>
              <a:t>投放</a:t>
            </a:r>
            <a:endParaRPr kumimoji="0" lang="en-US" altLang="zh-CN" sz="1400" b="1" i="0" u="none" strike="noStrike" cap="none" normalizeH="0" baseline="0" smtClean="0">
              <a:ln>
                <a:noFill/>
              </a:ln>
              <a:solidFill>
                <a:schemeClr val="bg1"/>
              </a:solidFill>
              <a:effectLst/>
              <a:latin typeface="黑体" pitchFamily="49" charset="-122"/>
              <a:ea typeface="黑体" pitchFamily="49" charset="-122"/>
              <a:cs typeface="Arial"/>
            </a:endParaRPr>
          </a:p>
          <a:p>
            <a:pPr marL="0" marR="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黑体" pitchFamily="49" charset="-122"/>
                <a:ea typeface="黑体" pitchFamily="49" charset="-122"/>
                <a:cs typeface="Arial"/>
              </a:rPr>
              <a:t>费用</a:t>
            </a:r>
            <a:endParaRPr kumimoji="0" lang="en-US" sz="1400" b="1" i="0" u="none" strike="noStrike" cap="none" normalizeH="0" baseline="0" smtClean="0">
              <a:ln>
                <a:noFill/>
              </a:ln>
              <a:solidFill>
                <a:schemeClr val="bg1"/>
              </a:solidFill>
              <a:effectLst/>
              <a:latin typeface="黑体" pitchFamily="49" charset="-122"/>
              <a:ea typeface="黑体" pitchFamily="49" charset="-122"/>
              <a:cs typeface="Arial"/>
            </a:endParaRPr>
          </a:p>
        </p:txBody>
      </p:sp>
      <p:sp>
        <p:nvSpPr>
          <p:cNvPr id="19" name="Rectangle 18"/>
          <p:cNvSpPr/>
          <p:nvPr/>
        </p:nvSpPr>
        <p:spPr bwMode="auto">
          <a:xfrm>
            <a:off x="457200" y="3267075"/>
            <a:ext cx="1280160" cy="128016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lang="zh-CN" altLang="en-US" sz="1400" b="1" smtClean="0">
                <a:solidFill>
                  <a:schemeClr val="bg1"/>
                </a:solidFill>
                <a:latin typeface="黑体" pitchFamily="49" charset="-122"/>
                <a:ea typeface="黑体" pitchFamily="49" charset="-122"/>
                <a:cs typeface="Arial"/>
              </a:rPr>
              <a:t>店投</a:t>
            </a:r>
            <a:endParaRPr lang="en-US" altLang="zh-CN" sz="1400" b="1" smtClean="0">
              <a:solidFill>
                <a:schemeClr val="bg1"/>
              </a:solidFill>
              <a:latin typeface="黑体" pitchFamily="49" charset="-122"/>
              <a:ea typeface="黑体" pitchFamily="49" charset="-122"/>
              <a:cs typeface="Arial"/>
            </a:endParaRPr>
          </a:p>
          <a:p>
            <a:pPr marL="0" marR="0" indent="0" algn="ctr" defTabSz="914400" rtl="0" eaLnBrk="1" fontAlgn="base" latinLnBrk="0" hangingPunct="1">
              <a:lnSpc>
                <a:spcPct val="100000"/>
              </a:lnSpc>
              <a:spcBef>
                <a:spcPct val="0"/>
              </a:spcBef>
              <a:spcAft>
                <a:spcPct val="0"/>
              </a:spcAft>
              <a:buClrTx/>
              <a:buSzTx/>
              <a:buFontTx/>
              <a:buNone/>
            </a:pPr>
            <a:r>
              <a:rPr lang="zh-CN" altLang="en-US" sz="1400" b="1" smtClean="0">
                <a:solidFill>
                  <a:schemeClr val="bg1"/>
                </a:solidFill>
                <a:latin typeface="黑体" pitchFamily="49" charset="-122"/>
                <a:ea typeface="黑体" pitchFamily="49" charset="-122"/>
                <a:cs typeface="Arial"/>
              </a:rPr>
              <a:t>活动</a:t>
            </a:r>
            <a:endParaRPr lang="en-US" altLang="zh-CN" sz="1400" b="1" smtClean="0">
              <a:solidFill>
                <a:schemeClr val="bg1"/>
              </a:solidFill>
              <a:latin typeface="黑体" pitchFamily="49" charset="-122"/>
              <a:ea typeface="黑体" pitchFamily="49" charset="-122"/>
              <a:cs typeface="Arial"/>
            </a:endParaRPr>
          </a:p>
          <a:p>
            <a:pPr marL="0" marR="0" indent="0" algn="ctr" defTabSz="914400" rtl="0" eaLnBrk="1" fontAlgn="base" latinLnBrk="0" hangingPunct="1">
              <a:lnSpc>
                <a:spcPct val="100000"/>
              </a:lnSpc>
              <a:spcBef>
                <a:spcPct val="0"/>
              </a:spcBef>
              <a:spcAft>
                <a:spcPct val="0"/>
              </a:spcAft>
              <a:buClrTx/>
              <a:buSzTx/>
              <a:buFontTx/>
              <a:buNone/>
            </a:pPr>
            <a:r>
              <a:rPr lang="zh-CN" altLang="en-US" sz="1400" b="1" smtClean="0">
                <a:solidFill>
                  <a:schemeClr val="bg1"/>
                </a:solidFill>
                <a:latin typeface="黑体" pitchFamily="49" charset="-122"/>
                <a:ea typeface="黑体" pitchFamily="49" charset="-122"/>
                <a:cs typeface="Arial"/>
              </a:rPr>
              <a:t>次数</a:t>
            </a:r>
            <a:endParaRPr kumimoji="0" lang="en-US" sz="1400" b="1" i="0" u="none" strike="noStrike" cap="none" normalizeH="0" baseline="0" smtClean="0">
              <a:ln>
                <a:noFill/>
              </a:ln>
              <a:solidFill>
                <a:schemeClr val="bg1"/>
              </a:solidFill>
              <a:effectLst/>
              <a:latin typeface="黑体" pitchFamily="49" charset="-122"/>
              <a:ea typeface="黑体" pitchFamily="49" charset="-122"/>
              <a:cs typeface="Arial"/>
            </a:endParaRPr>
          </a:p>
        </p:txBody>
      </p:sp>
      <p:sp>
        <p:nvSpPr>
          <p:cNvPr id="20" name="Rectangle 19"/>
          <p:cNvSpPr/>
          <p:nvPr/>
        </p:nvSpPr>
        <p:spPr bwMode="auto">
          <a:xfrm>
            <a:off x="457200" y="4792662"/>
            <a:ext cx="1280160" cy="1280160"/>
          </a:xfrm>
          <a:prstGeom prst="rect">
            <a:avLst/>
          </a:prstGeom>
          <a:solidFill>
            <a:schemeClr val="hlink"/>
          </a:solidFill>
          <a:ln w="9525" cap="flat" cmpd="sng" algn="ctr">
            <a:solidFill>
              <a:schemeClr val="hlink"/>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黑体" pitchFamily="49" charset="-122"/>
                <a:ea typeface="黑体" pitchFamily="49" charset="-122"/>
                <a:cs typeface="Arial"/>
              </a:rPr>
              <a:t>单车</a:t>
            </a:r>
            <a:endParaRPr kumimoji="0" lang="en-US" altLang="zh-CN" sz="1400" b="1" i="0" u="none" strike="noStrike" cap="none" normalizeH="0" baseline="0" smtClean="0">
              <a:ln>
                <a:noFill/>
              </a:ln>
              <a:solidFill>
                <a:schemeClr val="bg1"/>
              </a:solidFill>
              <a:effectLst/>
              <a:latin typeface="黑体" pitchFamily="49" charset="-122"/>
              <a:ea typeface="黑体" pitchFamily="49" charset="-122"/>
              <a:cs typeface="Arial"/>
            </a:endParaRPr>
          </a:p>
          <a:p>
            <a:pPr marL="0" marR="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黑体" pitchFamily="49" charset="-122"/>
                <a:ea typeface="黑体" pitchFamily="49" charset="-122"/>
                <a:cs typeface="Arial"/>
              </a:rPr>
              <a:t>营销</a:t>
            </a:r>
            <a:endParaRPr kumimoji="0" lang="en-US" altLang="zh-CN" sz="1400" b="1" i="0" u="none" strike="noStrike" cap="none" normalizeH="0" baseline="0" smtClean="0">
              <a:ln>
                <a:noFill/>
              </a:ln>
              <a:solidFill>
                <a:schemeClr val="bg1"/>
              </a:solidFill>
              <a:effectLst/>
              <a:latin typeface="黑体" pitchFamily="49" charset="-122"/>
              <a:ea typeface="黑体" pitchFamily="49" charset="-122"/>
              <a:cs typeface="Arial"/>
            </a:endParaRPr>
          </a:p>
          <a:p>
            <a:pPr marL="0" marR="0" indent="0" algn="ctr" defTabSz="914400" rtl="0" eaLnBrk="1" fontAlgn="base" latinLnBrk="0" hangingPunct="1">
              <a:lnSpc>
                <a:spcPct val="100000"/>
              </a:lnSpc>
              <a:spcBef>
                <a:spcPct val="0"/>
              </a:spcBef>
              <a:spcAft>
                <a:spcPct val="0"/>
              </a:spcAft>
              <a:buClrTx/>
              <a:buSzTx/>
              <a:buFontTx/>
              <a:buNone/>
            </a:pPr>
            <a:r>
              <a:rPr kumimoji="0" lang="zh-CN" altLang="en-US" sz="1400" b="1" i="0" u="none" strike="noStrike" cap="none" normalizeH="0" baseline="0" smtClean="0">
                <a:ln>
                  <a:noFill/>
                </a:ln>
                <a:solidFill>
                  <a:schemeClr val="bg1"/>
                </a:solidFill>
                <a:effectLst/>
                <a:latin typeface="黑体" pitchFamily="49" charset="-122"/>
                <a:ea typeface="黑体" pitchFamily="49" charset="-122"/>
                <a:cs typeface="Arial"/>
              </a:rPr>
              <a:t>成本</a:t>
            </a:r>
            <a:endParaRPr kumimoji="0" lang="en-US" sz="1400" b="1" i="0" u="none" strike="noStrike" cap="none" normalizeH="0" baseline="0" smtClean="0">
              <a:ln>
                <a:noFill/>
              </a:ln>
              <a:solidFill>
                <a:schemeClr val="bg1"/>
              </a:solidFill>
              <a:effectLst/>
              <a:latin typeface="黑体" pitchFamily="49" charset="-122"/>
              <a:ea typeface="黑体" pitchFamily="49" charset="-122"/>
              <a:cs typeface="Arial"/>
            </a:endParaRPr>
          </a:p>
        </p:txBody>
      </p:sp>
      <p:sp>
        <p:nvSpPr>
          <p:cNvPr id="46" name="Rectangle 45"/>
          <p:cNvSpPr>
            <a:spLocks noChangeArrowheads="1"/>
          </p:cNvSpPr>
          <p:nvPr/>
        </p:nvSpPr>
        <p:spPr bwMode="gray">
          <a:xfrm>
            <a:off x="2243137" y="1133475"/>
            <a:ext cx="621792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endParaRPr lang="en-US" altLang="ko-KR" sz="1400" b="1">
              <a:solidFill>
                <a:srgbClr val="000000"/>
              </a:solidFill>
              <a:latin typeface="Arial"/>
              <a:ea typeface="黑体" pitchFamily="49" charset="-122"/>
            </a:endParaRPr>
          </a:p>
        </p:txBody>
      </p:sp>
      <p:sp>
        <p:nvSpPr>
          <p:cNvPr id="47" name="Oval 7"/>
          <p:cNvSpPr>
            <a:spLocks noChangeArrowheads="1"/>
          </p:cNvSpPr>
          <p:nvPr/>
        </p:nvSpPr>
        <p:spPr bwMode="gray">
          <a:xfrm>
            <a:off x="2268537" y="13049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48" name="Oval 7"/>
          <p:cNvSpPr>
            <a:spLocks noChangeArrowheads="1"/>
          </p:cNvSpPr>
          <p:nvPr/>
        </p:nvSpPr>
        <p:spPr bwMode="gray">
          <a:xfrm>
            <a:off x="2748828" y="13049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2</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1" name="Oval 7"/>
          <p:cNvSpPr>
            <a:spLocks noChangeArrowheads="1"/>
          </p:cNvSpPr>
          <p:nvPr/>
        </p:nvSpPr>
        <p:spPr bwMode="gray">
          <a:xfrm>
            <a:off x="3229119"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3</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2" name="Oval 7"/>
          <p:cNvSpPr>
            <a:spLocks noChangeArrowheads="1"/>
          </p:cNvSpPr>
          <p:nvPr/>
        </p:nvSpPr>
        <p:spPr bwMode="gray">
          <a:xfrm>
            <a:off x="3709410"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4</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3" name="Oval 7"/>
          <p:cNvSpPr>
            <a:spLocks noChangeArrowheads="1"/>
          </p:cNvSpPr>
          <p:nvPr/>
        </p:nvSpPr>
        <p:spPr bwMode="gray">
          <a:xfrm>
            <a:off x="4189701"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5</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4" name="Oval 7"/>
          <p:cNvSpPr>
            <a:spLocks noChangeArrowheads="1"/>
          </p:cNvSpPr>
          <p:nvPr/>
        </p:nvSpPr>
        <p:spPr bwMode="gray">
          <a:xfrm>
            <a:off x="4669992" y="13176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6</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5" name="Oval 7"/>
          <p:cNvSpPr>
            <a:spLocks noChangeArrowheads="1"/>
          </p:cNvSpPr>
          <p:nvPr/>
        </p:nvSpPr>
        <p:spPr bwMode="gray">
          <a:xfrm>
            <a:off x="5150283" y="13049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7</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6" name="Oval 7"/>
          <p:cNvSpPr>
            <a:spLocks noChangeArrowheads="1"/>
          </p:cNvSpPr>
          <p:nvPr/>
        </p:nvSpPr>
        <p:spPr bwMode="gray">
          <a:xfrm>
            <a:off x="5630574" y="12922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8</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7" name="Oval 7"/>
          <p:cNvSpPr>
            <a:spLocks noChangeArrowheads="1"/>
          </p:cNvSpPr>
          <p:nvPr/>
        </p:nvSpPr>
        <p:spPr bwMode="gray">
          <a:xfrm>
            <a:off x="6110865" y="12922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9</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58" name="Oval 7"/>
          <p:cNvSpPr>
            <a:spLocks noChangeArrowheads="1"/>
          </p:cNvSpPr>
          <p:nvPr/>
        </p:nvSpPr>
        <p:spPr bwMode="gray">
          <a:xfrm>
            <a:off x="6591156" y="12795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10</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74" name="Oval 7"/>
          <p:cNvSpPr>
            <a:spLocks noChangeArrowheads="1"/>
          </p:cNvSpPr>
          <p:nvPr/>
        </p:nvSpPr>
        <p:spPr bwMode="gray">
          <a:xfrm>
            <a:off x="7071447" y="12795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11</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75" name="Oval 7"/>
          <p:cNvSpPr>
            <a:spLocks noChangeArrowheads="1"/>
          </p:cNvSpPr>
          <p:nvPr/>
        </p:nvSpPr>
        <p:spPr bwMode="gray">
          <a:xfrm>
            <a:off x="7551737" y="1266825"/>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latin typeface="Arial"/>
                <a:ea typeface="黑体" pitchFamily="49" charset="-122"/>
              </a:rPr>
              <a:t>12</a:t>
            </a:r>
            <a:r>
              <a:rPr lang="zh-CN" altLang="en-US" sz="1200" smtClean="0">
                <a:solidFill>
                  <a:srgbClr val="000000"/>
                </a:solidFill>
                <a:latin typeface="Arial"/>
                <a:ea typeface="黑体" pitchFamily="49" charset="-122"/>
              </a:rPr>
              <a:t>月</a:t>
            </a:r>
            <a:endParaRPr lang="en-US" sz="1200">
              <a:solidFill>
                <a:srgbClr val="000000"/>
              </a:solidFill>
              <a:latin typeface="Arial"/>
              <a:ea typeface="黑体" pitchFamily="49" charset="-122"/>
            </a:endParaRPr>
          </a:p>
        </p:txBody>
      </p:sp>
      <p:sp>
        <p:nvSpPr>
          <p:cNvPr id="76" name="Rectangle 75"/>
          <p:cNvSpPr>
            <a:spLocks noChangeArrowheads="1"/>
          </p:cNvSpPr>
          <p:nvPr/>
        </p:nvSpPr>
        <p:spPr bwMode="gray">
          <a:xfrm>
            <a:off x="8679974" y="1131608"/>
            <a:ext cx="988894"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solidFill>
                  <a:srgbClr val="000000"/>
                </a:solidFill>
                <a:latin typeface="黑体" pitchFamily="49" charset="-122"/>
                <a:ea typeface="黑体" pitchFamily="49" charset="-122"/>
              </a:rPr>
              <a:t>行业平均</a:t>
            </a:r>
            <a:endParaRPr lang="en-US" altLang="ko-KR" sz="1400" b="1">
              <a:solidFill>
                <a:srgbClr val="000000"/>
              </a:solidFill>
              <a:latin typeface="黑体" pitchFamily="49" charset="-122"/>
              <a:ea typeface="黑体" pitchFamily="49" charset="-122"/>
            </a:endParaRPr>
          </a:p>
        </p:txBody>
      </p:sp>
      <p:sp>
        <p:nvSpPr>
          <p:cNvPr id="77" name="Oval 7"/>
          <p:cNvSpPr>
            <a:spLocks noChangeArrowheads="1"/>
          </p:cNvSpPr>
          <p:nvPr/>
        </p:nvSpPr>
        <p:spPr bwMode="gray">
          <a:xfrm>
            <a:off x="8031689" y="1269097"/>
            <a:ext cx="455005" cy="141038"/>
          </a:xfrm>
          <a:prstGeom prst="ellipse">
            <a:avLst/>
          </a:prstGeom>
          <a:solidFill>
            <a:schemeClr val="bg1"/>
          </a:solidFill>
          <a:ln w="12700">
            <a:noFill/>
            <a:round/>
          </a:ln>
        </p:spPr>
        <p:txBody>
          <a:bodyPr wrap="none" anchor="ct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solidFill>
                  <a:srgbClr val="000000"/>
                </a:solidFill>
                <a:latin typeface="Arial"/>
                <a:ea typeface="黑体" pitchFamily="49" charset="-122"/>
              </a:rPr>
              <a:t>平均</a:t>
            </a:r>
            <a:endParaRPr lang="en-US" sz="1200">
              <a:solidFill>
                <a:srgbClr val="000000"/>
              </a:solidFill>
              <a:latin typeface="Arial"/>
              <a:ea typeface="黑体" pitchFamily="49" charset="-122"/>
            </a:endParaRPr>
          </a:p>
        </p:txBody>
      </p:sp>
      <p:sp>
        <p:nvSpPr>
          <p:cNvPr id="78" name="Rectangle 77"/>
          <p:cNvSpPr>
            <a:spLocks noChangeArrowheads="1"/>
          </p:cNvSpPr>
          <p:nvPr/>
        </p:nvSpPr>
        <p:spPr bwMode="gray">
          <a:xfrm>
            <a:off x="457200" y="1131608"/>
            <a:ext cx="1280160" cy="400110"/>
          </a:xfrm>
          <a:prstGeom prst="rect">
            <a:avLst/>
          </a:prstGeom>
          <a:solidFill>
            <a:schemeClr val="bg1"/>
          </a:solidFill>
          <a:ln w="9525" algn="ctr">
            <a:noFill/>
            <a:miter lim="800000"/>
          </a:ln>
          <a:effectLst>
            <a:outerShdw dist="25400" dir="5400000" sx="99500" sy="99500" algn="ctr" rotWithShape="0">
              <a:schemeClr val="tx2"/>
            </a:outerShdw>
          </a:effectLst>
        </p:spPr>
        <p:txBody>
          <a:bodyPr wrap="square" tIns="91440" bIns="91440" anchor="b">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400" b="1" smtClean="0">
                <a:solidFill>
                  <a:srgbClr val="000000"/>
                </a:solidFill>
                <a:latin typeface="Arial"/>
                <a:ea typeface="黑体" pitchFamily="49" charset="-122"/>
              </a:rPr>
              <a:t>市场指标</a:t>
            </a:r>
            <a:endParaRPr lang="en-US" altLang="ko-KR" sz="1400" b="1">
              <a:solidFill>
                <a:srgbClr val="000000"/>
              </a:solidFill>
              <a:latin typeface="Arial"/>
              <a:ea typeface="黑体" pitchFamily="49" charset="-122"/>
            </a:endParaRPr>
          </a:p>
        </p:txBody>
      </p:sp>
      <p:graphicFrame>
        <p:nvGraphicFramePr>
          <p:cNvPr id="98" name="Object 97"/>
          <p:cNvGraphicFramePr>
            <a:graphicFrameLocks noChangeAspect="1"/>
          </p:cNvGraphicFramePr>
          <p:nvPr/>
        </p:nvGraphicFramePr>
        <p:xfrm>
          <a:off x="1943100" y="3390901"/>
          <a:ext cx="6619760" cy="1409593"/>
        </p:xfrm>
        <a:graphic>
          <a:graphicData uri="http://schemas.openxmlformats.org/presentationml/2006/ole">
            <mc:AlternateContent>
              <mc:Choice xmlns:v="urn:schemas-microsoft-com:vml" Requires="v">
                <p:oleObj spid="_x0000_s1061" name="Chart" r:id="rId21" imgW="6619760" imgH="1409593" progId="MSGraph.Chart.8">
                  <p:embed/>
                </p:oleObj>
              </mc:Choice>
              <mc:Fallback>
                <p:oleObj name="Chart" r:id="rId21" imgW="6619760" imgH="1409593" progId="MSGraph.Chart.8">
                  <p:embed/>
                  <p:pic>
                    <p:nvPicPr>
                      <p:cNvPr id="0" name="OLE substitute image"/>
                      <p:cNvPicPr/>
                      <p:nvPr/>
                    </p:nvPicPr>
                    <p:blipFill>
                      <a:blip r:embed="rId22"/>
                      <a:stretch>
                        <a:fillRect/>
                      </a:stretch>
                    </p:blipFill>
                    <p:spPr>
                      <a:xfrm>
                        <a:off x="1943100" y="3390901"/>
                        <a:ext cx="6619760" cy="1409593"/>
                      </a:xfrm>
                      <a:prstGeom prst="rect">
                        <a:avLst/>
                      </a:prstGeom>
                      <a:noFill/>
                    </p:spPr>
                  </p:pic>
                </p:oleObj>
              </mc:Fallback>
            </mc:AlternateContent>
          </a:graphicData>
        </a:graphic>
      </p:graphicFrame>
      <p:cxnSp>
        <p:nvCxnSpPr>
          <p:cNvPr id="124" name="Straight Connector 123"/>
          <p:cNvCxnSpPr/>
          <p:nvPr>
            <p:custDataLst>
              <p:tags r:id="rId23"/>
            </p:custDataLst>
          </p:nvPr>
        </p:nvCxnSpPr>
        <p:spPr bwMode="gray">
          <a:xfrm flipH="1">
            <a:off x="8220075" y="40132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23" name="Straight Connector 122"/>
          <p:cNvCxnSpPr/>
          <p:nvPr>
            <p:custDataLst>
              <p:tags r:id="rId24"/>
            </p:custDataLst>
          </p:nvPr>
        </p:nvCxnSpPr>
        <p:spPr bwMode="gray">
          <a:xfrm flipH="1">
            <a:off x="7743825" y="39274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22" name="Straight Connector 121"/>
          <p:cNvCxnSpPr/>
          <p:nvPr>
            <p:custDataLst>
              <p:tags r:id="rId25"/>
            </p:custDataLst>
          </p:nvPr>
        </p:nvCxnSpPr>
        <p:spPr bwMode="gray">
          <a:xfrm flipH="1">
            <a:off x="7267575" y="40798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21" name="Straight Connector 120"/>
          <p:cNvCxnSpPr/>
          <p:nvPr>
            <p:custDataLst>
              <p:tags r:id="rId26"/>
            </p:custDataLst>
          </p:nvPr>
        </p:nvCxnSpPr>
        <p:spPr bwMode="gray">
          <a:xfrm flipH="1">
            <a:off x="6791325" y="40798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20" name="Straight Connector 119"/>
          <p:cNvCxnSpPr/>
          <p:nvPr>
            <p:custDataLst>
              <p:tags r:id="rId27"/>
            </p:custDataLst>
          </p:nvPr>
        </p:nvCxnSpPr>
        <p:spPr bwMode="gray">
          <a:xfrm flipH="1">
            <a:off x="6315075" y="39274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9" name="Straight Connector 118"/>
          <p:cNvCxnSpPr/>
          <p:nvPr>
            <p:custDataLst>
              <p:tags r:id="rId28"/>
            </p:custDataLst>
          </p:nvPr>
        </p:nvCxnSpPr>
        <p:spPr bwMode="gray">
          <a:xfrm flipH="1">
            <a:off x="5838825" y="39274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8" name="Straight Connector 117"/>
          <p:cNvCxnSpPr/>
          <p:nvPr>
            <p:custDataLst>
              <p:tags r:id="rId29"/>
            </p:custDataLst>
          </p:nvPr>
        </p:nvCxnSpPr>
        <p:spPr bwMode="gray">
          <a:xfrm flipH="1">
            <a:off x="5367337" y="39274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7" name="Straight Connector 116"/>
          <p:cNvCxnSpPr/>
          <p:nvPr>
            <p:custDataLst>
              <p:tags r:id="rId30"/>
            </p:custDataLst>
          </p:nvPr>
        </p:nvCxnSpPr>
        <p:spPr bwMode="gray">
          <a:xfrm flipH="1">
            <a:off x="4895850" y="40798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6" name="Straight Connector 115"/>
          <p:cNvCxnSpPr/>
          <p:nvPr>
            <p:custDataLst>
              <p:tags r:id="rId31"/>
            </p:custDataLst>
          </p:nvPr>
        </p:nvCxnSpPr>
        <p:spPr bwMode="gray">
          <a:xfrm flipH="1">
            <a:off x="4419600" y="37846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5" name="Straight Connector 114"/>
          <p:cNvCxnSpPr/>
          <p:nvPr>
            <p:custDataLst>
              <p:tags r:id="rId32"/>
            </p:custDataLst>
          </p:nvPr>
        </p:nvCxnSpPr>
        <p:spPr bwMode="gray">
          <a:xfrm flipH="1">
            <a:off x="3943350" y="40798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99" name="Straight Connector 98"/>
          <p:cNvCxnSpPr/>
          <p:nvPr>
            <p:custDataLst>
              <p:tags r:id="rId33"/>
            </p:custDataLst>
          </p:nvPr>
        </p:nvCxnSpPr>
        <p:spPr bwMode="gray">
          <a:xfrm flipH="1">
            <a:off x="3467100" y="39274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4" name="Straight Connector 113"/>
          <p:cNvCxnSpPr/>
          <p:nvPr>
            <p:custDataLst>
              <p:tags r:id="rId34"/>
            </p:custDataLst>
          </p:nvPr>
        </p:nvCxnSpPr>
        <p:spPr bwMode="gray">
          <a:xfrm flipH="1">
            <a:off x="2990850" y="43751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13" name="Straight Connector 112"/>
          <p:cNvCxnSpPr/>
          <p:nvPr>
            <p:custDataLst>
              <p:tags r:id="rId35"/>
            </p:custDataLst>
          </p:nvPr>
        </p:nvCxnSpPr>
        <p:spPr bwMode="gray">
          <a:xfrm flipH="1">
            <a:off x="2514600" y="40798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sp>
        <p:nvSpPr>
          <p:cNvPr id="125" name="Text Placeholder 3"/>
          <p:cNvSpPr>
            <a:spLocks noGrp="1"/>
          </p:cNvSpPr>
          <p:nvPr>
            <p:custDataLst>
              <p:tags r:id="rId36"/>
            </p:custDataLst>
          </p:nvPr>
        </p:nvSpPr>
        <p:spPr bwMode="gray">
          <a:xfrm>
            <a:off x="2105025" y="3327400"/>
            <a:ext cx="635000" cy="152400"/>
          </a:xfrm>
          <a:prstGeom prst="rect">
            <a:avLst/>
          </a:prstGeom>
          <a:noFill/>
          <a:ln w="9525" algn="ctr">
            <a:noFill/>
            <a:miter lim="800000"/>
          </a:ln>
          <a:effectLst/>
        </p:spPr>
        <p:txBody>
          <a:bodyPr vert="horz" wrap="none" lIns="0" tIns="0" rIns="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pPr>
            <a:r>
              <a:rPr lang="zh-CN" altLang="en-US" sz="1000" b="0" smtClean="0">
                <a:latin typeface="Arial"/>
                <a:ea typeface="黑体"/>
                <a:cs typeface="Arial"/>
                <a:sym typeface="Arial"/>
              </a:rPr>
              <a:t>单位：次数</a:t>
            </a:r>
            <a:endParaRPr lang="en-US" sz="1000" b="0">
              <a:latin typeface="Arial"/>
              <a:ea typeface="黑体"/>
              <a:cs typeface="Arial"/>
              <a:sym typeface="Arial"/>
            </a:endParaRPr>
          </a:p>
        </p:txBody>
      </p:sp>
      <p:sp>
        <p:nvSpPr>
          <p:cNvPr id="141" name="Rectangle 140"/>
          <p:cNvSpPr/>
          <p:nvPr/>
        </p:nvSpPr>
        <p:spPr>
          <a:xfrm>
            <a:off x="8804310" y="2463800"/>
            <a:ext cx="575799" cy="461665"/>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altLang="zh-CN" sz="1200" smtClean="0">
                <a:solidFill>
                  <a:srgbClr val="000000"/>
                </a:solidFill>
                <a:ea typeface="黑体" pitchFamily="49" charset="-122"/>
              </a:rPr>
              <a:t>10-20</a:t>
            </a:r>
          </a:p>
          <a:p>
            <a:r>
              <a:rPr lang="zh-CN" altLang="en-US" sz="1200" smtClean="0">
                <a:solidFill>
                  <a:srgbClr val="000000"/>
                </a:solidFill>
                <a:ea typeface="黑体" pitchFamily="49" charset="-122"/>
              </a:rPr>
              <a:t>万元</a:t>
            </a:r>
            <a:endParaRPr lang="en-US" sz="1200">
              <a:solidFill>
                <a:srgbClr val="000000"/>
              </a:solidFill>
            </a:endParaRPr>
          </a:p>
        </p:txBody>
      </p:sp>
      <p:sp>
        <p:nvSpPr>
          <p:cNvPr id="142" name="Rectangle 141"/>
          <p:cNvSpPr/>
          <p:nvPr/>
        </p:nvSpPr>
        <p:spPr>
          <a:xfrm>
            <a:off x="8858687" y="3962400"/>
            <a:ext cx="492443" cy="461665"/>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sz="1200" smtClean="0">
                <a:solidFill>
                  <a:srgbClr val="000000"/>
                </a:solidFill>
                <a:ea typeface="黑体" pitchFamily="49" charset="-122"/>
              </a:rPr>
              <a:t>2-3</a:t>
            </a:r>
          </a:p>
          <a:p>
            <a:r>
              <a:rPr lang="zh-CN" altLang="en-US" sz="1200" smtClean="0">
                <a:solidFill>
                  <a:srgbClr val="000000"/>
                </a:solidFill>
                <a:ea typeface="黑体" pitchFamily="49" charset="-122"/>
              </a:rPr>
              <a:t>次数</a:t>
            </a:r>
            <a:endParaRPr lang="en-US" sz="1200">
              <a:solidFill>
                <a:srgbClr val="000000"/>
              </a:solidFill>
            </a:endParaRPr>
          </a:p>
        </p:txBody>
      </p:sp>
      <p:sp>
        <p:nvSpPr>
          <p:cNvPr id="143" name="Rectangle 142"/>
          <p:cNvSpPr/>
          <p:nvPr/>
        </p:nvSpPr>
        <p:spPr>
          <a:xfrm>
            <a:off x="8858687" y="5511800"/>
            <a:ext cx="492443" cy="461665"/>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en-US" sz="1200" smtClean="0">
                <a:solidFill>
                  <a:srgbClr val="000000"/>
                </a:solidFill>
                <a:ea typeface="黑体" pitchFamily="49" charset="-122"/>
              </a:rPr>
              <a:t>1-2</a:t>
            </a:r>
          </a:p>
          <a:p>
            <a:r>
              <a:rPr lang="zh-CN" altLang="en-US" sz="1200" smtClean="0">
                <a:solidFill>
                  <a:srgbClr val="000000"/>
                </a:solidFill>
                <a:ea typeface="黑体" pitchFamily="49" charset="-122"/>
              </a:rPr>
              <a:t>千元</a:t>
            </a:r>
            <a:endParaRPr lang="en-US" sz="1200">
              <a:solidFill>
                <a:srgbClr val="000000"/>
              </a:solidFill>
            </a:endParaRPr>
          </a:p>
        </p:txBody>
      </p:sp>
      <p:graphicFrame>
        <p:nvGraphicFramePr>
          <p:cNvPr id="187" name="Object 186"/>
          <p:cNvGraphicFramePr>
            <a:graphicFrameLocks noChangeAspect="1"/>
          </p:cNvGraphicFramePr>
          <p:nvPr/>
        </p:nvGraphicFramePr>
        <p:xfrm>
          <a:off x="1904999" y="4914900"/>
          <a:ext cx="6658092" cy="1419311"/>
        </p:xfrm>
        <a:graphic>
          <a:graphicData uri="http://schemas.openxmlformats.org/presentationml/2006/ole">
            <mc:AlternateContent>
              <mc:Choice xmlns:v="urn:schemas-microsoft-com:vml" Requires="v">
                <p:oleObj spid="_x0000_s1062" name="Chart" r:id="rId37" imgW="6658092" imgH="1419311" progId="MSGraph.Chart.8">
                  <p:embed/>
                </p:oleObj>
              </mc:Choice>
              <mc:Fallback>
                <p:oleObj name="Chart" r:id="rId37" imgW="6658092" imgH="1419311" progId="MSGraph.Chart.8">
                  <p:embed/>
                  <p:pic>
                    <p:nvPicPr>
                      <p:cNvPr id="0" name="OLE substitute image"/>
                      <p:cNvPicPr/>
                      <p:nvPr/>
                    </p:nvPicPr>
                    <p:blipFill>
                      <a:blip r:embed="rId38"/>
                      <a:stretch>
                        <a:fillRect/>
                      </a:stretch>
                    </p:blipFill>
                    <p:spPr>
                      <a:xfrm>
                        <a:off x="1904999" y="4914900"/>
                        <a:ext cx="6658092" cy="1419311"/>
                      </a:xfrm>
                      <a:prstGeom prst="rect">
                        <a:avLst/>
                      </a:prstGeom>
                      <a:noFill/>
                    </p:spPr>
                  </p:pic>
                </p:oleObj>
              </mc:Fallback>
            </mc:AlternateContent>
          </a:graphicData>
        </a:graphic>
      </p:graphicFrame>
      <p:cxnSp>
        <p:nvCxnSpPr>
          <p:cNvPr id="189" name="Straight Connector 188"/>
          <p:cNvCxnSpPr/>
          <p:nvPr>
            <p:custDataLst>
              <p:tags r:id="rId39"/>
            </p:custDataLst>
          </p:nvPr>
        </p:nvCxnSpPr>
        <p:spPr bwMode="gray">
          <a:xfrm flipH="1">
            <a:off x="7258050" y="58229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2" name="Straight Connector 191"/>
          <p:cNvCxnSpPr/>
          <p:nvPr>
            <p:custDataLst>
              <p:tags r:id="rId40"/>
            </p:custDataLst>
          </p:nvPr>
        </p:nvCxnSpPr>
        <p:spPr bwMode="gray">
          <a:xfrm flipH="1">
            <a:off x="7734300" y="5946775"/>
            <a:ext cx="0" cy="77787"/>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1" name="Straight Connector 190"/>
          <p:cNvCxnSpPr/>
          <p:nvPr>
            <p:custDataLst>
              <p:tags r:id="rId41"/>
            </p:custDataLst>
          </p:nvPr>
        </p:nvCxnSpPr>
        <p:spPr bwMode="gray">
          <a:xfrm flipH="1">
            <a:off x="6781800" y="58039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0" name="Straight Connector 189"/>
          <p:cNvCxnSpPr/>
          <p:nvPr>
            <p:custDataLst>
              <p:tags r:id="rId42"/>
            </p:custDataLst>
          </p:nvPr>
        </p:nvCxnSpPr>
        <p:spPr bwMode="gray">
          <a:xfrm flipH="1">
            <a:off x="6305550" y="53943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3" name="Straight Connector 192"/>
          <p:cNvCxnSpPr/>
          <p:nvPr>
            <p:custDataLst>
              <p:tags r:id="rId43"/>
            </p:custDataLst>
          </p:nvPr>
        </p:nvCxnSpPr>
        <p:spPr bwMode="gray">
          <a:xfrm flipH="1">
            <a:off x="5829300" y="58324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4" name="Straight Connector 193"/>
          <p:cNvCxnSpPr/>
          <p:nvPr>
            <p:custDataLst>
              <p:tags r:id="rId44"/>
            </p:custDataLst>
          </p:nvPr>
        </p:nvCxnSpPr>
        <p:spPr bwMode="gray">
          <a:xfrm flipH="1">
            <a:off x="5357812" y="58134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5" name="Straight Connector 194"/>
          <p:cNvCxnSpPr/>
          <p:nvPr>
            <p:custDataLst>
              <p:tags r:id="rId45"/>
            </p:custDataLst>
          </p:nvPr>
        </p:nvCxnSpPr>
        <p:spPr bwMode="gray">
          <a:xfrm flipH="1">
            <a:off x="4886325" y="55467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6" name="Straight Connector 195"/>
          <p:cNvCxnSpPr/>
          <p:nvPr>
            <p:custDataLst>
              <p:tags r:id="rId46"/>
            </p:custDataLst>
          </p:nvPr>
        </p:nvCxnSpPr>
        <p:spPr bwMode="gray">
          <a:xfrm flipH="1">
            <a:off x="4410075" y="585152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7" name="Straight Connector 196"/>
          <p:cNvCxnSpPr/>
          <p:nvPr>
            <p:custDataLst>
              <p:tags r:id="rId47"/>
            </p:custDataLst>
          </p:nvPr>
        </p:nvCxnSpPr>
        <p:spPr bwMode="gray">
          <a:xfrm flipH="1">
            <a:off x="3933825" y="58991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8" name="Straight Connector 197"/>
          <p:cNvCxnSpPr/>
          <p:nvPr>
            <p:custDataLst>
              <p:tags r:id="rId48"/>
            </p:custDataLst>
          </p:nvPr>
        </p:nvCxnSpPr>
        <p:spPr bwMode="gray">
          <a:xfrm flipH="1">
            <a:off x="3457575" y="586105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99" name="Straight Connector 198"/>
          <p:cNvCxnSpPr/>
          <p:nvPr>
            <p:custDataLst>
              <p:tags r:id="rId49"/>
            </p:custDataLst>
          </p:nvPr>
        </p:nvCxnSpPr>
        <p:spPr bwMode="gray">
          <a:xfrm flipH="1">
            <a:off x="2981325" y="5975350"/>
            <a:ext cx="0" cy="635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200" name="Straight Connector 199"/>
          <p:cNvCxnSpPr/>
          <p:nvPr>
            <p:custDataLst>
              <p:tags r:id="rId50"/>
            </p:custDataLst>
          </p:nvPr>
        </p:nvCxnSpPr>
        <p:spPr bwMode="gray">
          <a:xfrm flipH="1">
            <a:off x="2505075" y="5870575"/>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cxnSp>
        <p:nvCxnSpPr>
          <p:cNvPr id="137" name="Straight Connector 136"/>
          <p:cNvCxnSpPr/>
          <p:nvPr>
            <p:custDataLst>
              <p:tags r:id="rId51"/>
            </p:custDataLst>
          </p:nvPr>
        </p:nvCxnSpPr>
        <p:spPr bwMode="gray">
          <a:xfrm flipH="1">
            <a:off x="8210550" y="5803900"/>
            <a:ext cx="0" cy="101600"/>
          </a:xfrm>
          <a:prstGeom prst="line">
            <a:avLst/>
          </a:prstGeom>
          <a:solidFill>
            <a:schemeClr val="accent1"/>
          </a:solidFill>
          <a:ln w="6350" cap="flat" cmpd="sng" algn="ctr">
            <a:solidFill>
              <a:srgbClr val="808080"/>
            </a:solidFill>
            <a:prstDash val="solid"/>
            <a:round/>
            <a:headEnd type="none" w="lg" len="lg"/>
            <a:tailEnd type="none" w="lg" len="lg"/>
          </a:ln>
          <a:effectLst/>
        </p:spPr>
      </p:cxnSp>
      <p:sp>
        <p:nvSpPr>
          <p:cNvPr id="201" name="Text Placeholder 3"/>
          <p:cNvSpPr>
            <a:spLocks noGrp="1"/>
          </p:cNvSpPr>
          <p:nvPr>
            <p:custDataLst>
              <p:tags r:id="rId52"/>
            </p:custDataLst>
          </p:nvPr>
        </p:nvSpPr>
        <p:spPr bwMode="gray">
          <a:xfrm>
            <a:off x="2025650" y="4860925"/>
            <a:ext cx="635000" cy="152400"/>
          </a:xfrm>
          <a:prstGeom prst="rect">
            <a:avLst/>
          </a:prstGeom>
          <a:noFill/>
          <a:ln w="9525" algn="ctr">
            <a:noFill/>
            <a:miter lim="800000"/>
          </a:ln>
          <a:effectLst/>
        </p:spPr>
        <p:txBody>
          <a:bodyPr vert="horz" wrap="none" lIns="0" tIns="0" rIns="0" bIns="0" numCol="1" spcCol="0" anchor="b" anchorCtr="0" compatLnSpc="1">
            <a:prstTxWarp prst="textNoShape">
              <a:avLst/>
            </a:prstTxWarp>
            <a:noAutofit/>
          </a:bodyPr>
          <a:lstStyle>
            <a:defPPr>
              <a:defRPr lang="fr-FR"/>
            </a:defPPr>
            <a:lvl1pPr algn="l" rtl="0" eaLnBrk="1" fontAlgn="base" hangingPunct="1">
              <a:spcBef>
                <a:spcPct val="20000"/>
              </a:spcBef>
              <a:spcAft>
                <a:spcPct val="0"/>
              </a:spcAft>
              <a:buClr>
                <a:schemeClr val="tx2"/>
              </a:buClr>
              <a:buFont typeface="Wingdings" pitchFamily="2" charset="2"/>
              <a:defRPr sz="1600" b="1" kern="1200">
                <a:solidFill>
                  <a:schemeClr val="tx1"/>
                </a:solidFill>
                <a:latin typeface="+mn-lt"/>
                <a:ea typeface="+mn-ea"/>
                <a:cs typeface="+mn-cs"/>
              </a:defRPr>
            </a:lvl1pPr>
            <a:lvl2pPr marL="407988" indent="-22860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2pPr>
            <a:lvl3pPr marL="860425" indent="-273050" algn="l" rtl="0" eaLnBrk="1" fontAlgn="base" hangingPunct="1">
              <a:spcBef>
                <a:spcPct val="20000"/>
              </a:spcBef>
              <a:spcAft>
                <a:spcPct val="0"/>
              </a:spcAft>
              <a:buClr>
                <a:schemeClr val="tx2"/>
              </a:buClr>
              <a:buChar char="–"/>
              <a:defRPr sz="1600" kern="1200">
                <a:solidFill>
                  <a:schemeClr val="tx1"/>
                </a:solidFill>
                <a:latin typeface="+mn-lt"/>
                <a:ea typeface="+mn-ea"/>
                <a:cs typeface="+mn-cs"/>
              </a:defRPr>
            </a:lvl3pPr>
            <a:lvl4pPr marL="1273175" indent="-233363" algn="l" rtl="0" eaLnBrk="1" fontAlgn="base" hangingPunct="1">
              <a:spcBef>
                <a:spcPct val="20000"/>
              </a:spcBef>
              <a:spcAft>
                <a:spcPct val="0"/>
              </a:spcAft>
              <a:buClr>
                <a:schemeClr val="tx2"/>
              </a:buClr>
              <a:buSzPct val="70000"/>
              <a:buChar char="•"/>
              <a:defRPr sz="1600" kern="1200">
                <a:solidFill>
                  <a:schemeClr val="tx1"/>
                </a:solidFill>
                <a:latin typeface="+mn-lt"/>
                <a:ea typeface="+mn-ea"/>
                <a:cs typeface="+mn-cs"/>
              </a:defRPr>
            </a:lvl4pPr>
            <a:lvl5pPr marL="1682750" indent="-230188" algn="l" rtl="0" eaLnBrk="1" fontAlgn="base"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5pPr>
            <a:lvl6pPr marL="21399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6pPr>
            <a:lvl7pPr marL="25971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7pPr>
            <a:lvl8pPr marL="30543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8pPr>
            <a:lvl9pPr marL="3511550" indent="-230188" algn="l" defTabSz="914400" rtl="0" eaLnBrk="1" fontAlgn="base" latinLnBrk="0" hangingPunct="1">
              <a:spcBef>
                <a:spcPct val="20000"/>
              </a:spcBef>
              <a:spcAft>
                <a:spcPct val="0"/>
              </a:spcAft>
              <a:buClr>
                <a:schemeClr val="tx2"/>
              </a:buClr>
              <a:buSzPct val="40000"/>
              <a:buFont typeface="Wingdings" pitchFamily="2" charset="2"/>
              <a:buChar char="§"/>
              <a:defRPr sz="1600" kern="1200">
                <a:solidFill>
                  <a:schemeClr val="tx1"/>
                </a:solidFill>
                <a:latin typeface="+mn-lt"/>
                <a:ea typeface="+mn-ea"/>
                <a:cs typeface="+mn-cs"/>
              </a:defRPr>
            </a:lvl9pPr>
          </a:lstStyle>
          <a:p>
            <a:pPr>
              <a:spcBef>
                <a:spcPct val="0"/>
              </a:spcBef>
            </a:pPr>
            <a:r>
              <a:rPr lang="zh-CN" altLang="en-US" sz="1000" b="0" smtClean="0">
                <a:latin typeface="Arial"/>
                <a:ea typeface="黑体"/>
                <a:cs typeface="Arial"/>
                <a:sym typeface="Arial"/>
              </a:rPr>
              <a:t>单位：千元</a:t>
            </a:r>
            <a:endParaRPr lang="en-US" sz="1000" b="0">
              <a:latin typeface="Arial"/>
              <a:ea typeface="黑体"/>
              <a:cs typeface="Arial"/>
              <a:sym typeface="Arial"/>
            </a:endParaRPr>
          </a:p>
        </p:txBody>
      </p:sp>
      <p:grpSp>
        <p:nvGrpSpPr>
          <p:cNvPr id="3" name="Group 157"/>
          <p:cNvGrpSpPr/>
          <p:nvPr/>
        </p:nvGrpSpPr>
        <p:grpSpPr>
          <a:xfrm>
            <a:off x="9370785" y="2401548"/>
            <a:ext cx="232230" cy="558541"/>
            <a:chOff x="7503596" y="1648314"/>
            <a:chExt cx="232230" cy="558541"/>
          </a:xfrm>
        </p:grpSpPr>
        <p:sp>
          <p:nvSpPr>
            <p:cNvPr id="84" name="Rectangle 83"/>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85" name="Oval 84"/>
            <p:cNvSpPr/>
            <p:nvPr/>
          </p:nvSpPr>
          <p:spPr bwMode="auto">
            <a:xfrm rot="5400000">
              <a:off x="7548354" y="1681122"/>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00" name="Oval 99"/>
            <p:cNvSpPr/>
            <p:nvPr/>
          </p:nvSpPr>
          <p:spPr bwMode="auto">
            <a:xfrm rot="5400000">
              <a:off x="7548354" y="1858515"/>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01" name="Oval 100"/>
            <p:cNvSpPr/>
            <p:nvPr/>
          </p:nvSpPr>
          <p:spPr bwMode="auto">
            <a:xfrm rot="5400000">
              <a:off x="7548354" y="2035908"/>
              <a:ext cx="142712" cy="142712"/>
            </a:xfrm>
            <a:prstGeom prst="ellipse">
              <a:avLst/>
            </a:prstGeom>
            <a:solidFill>
              <a:srgbClr val="06C245"/>
            </a:solidFill>
            <a:ln w="9525" cap="flat" cmpd="sng" algn="ctr">
              <a:solidFill>
                <a:srgbClr val="06C245"/>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grpSp>
        <p:nvGrpSpPr>
          <p:cNvPr id="4" name="Group 157"/>
          <p:cNvGrpSpPr/>
          <p:nvPr/>
        </p:nvGrpSpPr>
        <p:grpSpPr>
          <a:xfrm>
            <a:off x="9370785" y="3912848"/>
            <a:ext cx="232230" cy="558541"/>
            <a:chOff x="7503596" y="1648314"/>
            <a:chExt cx="232230" cy="558541"/>
          </a:xfrm>
        </p:grpSpPr>
        <p:sp>
          <p:nvSpPr>
            <p:cNvPr id="103" name="Rectangle 102"/>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04" name="Oval 103"/>
            <p:cNvSpPr/>
            <p:nvPr/>
          </p:nvSpPr>
          <p:spPr bwMode="auto">
            <a:xfrm rot="5400000">
              <a:off x="7548354" y="1681122"/>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05" name="Oval 104"/>
            <p:cNvSpPr/>
            <p:nvPr/>
          </p:nvSpPr>
          <p:spPr bwMode="auto">
            <a:xfrm rot="5400000">
              <a:off x="7548354" y="1858515"/>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06" name="Oval 105"/>
            <p:cNvSpPr/>
            <p:nvPr/>
          </p:nvSpPr>
          <p:spPr bwMode="auto">
            <a:xfrm rot="5400000">
              <a:off x="7548354" y="2035908"/>
              <a:ext cx="142712" cy="142712"/>
            </a:xfrm>
            <a:prstGeom prst="ellipse">
              <a:avLst/>
            </a:prstGeom>
            <a:solidFill>
              <a:srgbClr val="06C245"/>
            </a:solidFill>
            <a:ln w="9525" cap="flat" cmpd="sng" algn="ctr">
              <a:solidFill>
                <a:srgbClr val="06C245"/>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grpSp>
        <p:nvGrpSpPr>
          <p:cNvPr id="7" name="Group 157"/>
          <p:cNvGrpSpPr/>
          <p:nvPr/>
        </p:nvGrpSpPr>
        <p:grpSpPr>
          <a:xfrm>
            <a:off x="9370785" y="5487648"/>
            <a:ext cx="232230" cy="558541"/>
            <a:chOff x="7503596" y="1648314"/>
            <a:chExt cx="232230" cy="558541"/>
          </a:xfrm>
        </p:grpSpPr>
        <p:sp>
          <p:nvSpPr>
            <p:cNvPr id="108" name="Rectangle 107"/>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09" name="Oval 108"/>
            <p:cNvSpPr/>
            <p:nvPr/>
          </p:nvSpPr>
          <p:spPr bwMode="auto">
            <a:xfrm rot="5400000">
              <a:off x="7548354" y="1681122"/>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10" name="Oval 109"/>
            <p:cNvSpPr/>
            <p:nvPr/>
          </p:nvSpPr>
          <p:spPr bwMode="auto">
            <a:xfrm rot="5400000">
              <a:off x="7548354" y="1858515"/>
              <a:ext cx="142712" cy="142712"/>
            </a:xfrm>
            <a:prstGeom prst="ellipse">
              <a:avLst/>
            </a:prstGeom>
            <a:solidFill>
              <a:srgbClr val="FEEC00"/>
            </a:solidFill>
            <a:ln w="9525" cap="flat" cmpd="sng" algn="ctr">
              <a:solidFill>
                <a:srgbClr val="FEEC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11" name="Oval 110"/>
            <p:cNvSpPr/>
            <p:nvPr/>
          </p:nvSpPr>
          <p:spPr bwMode="auto">
            <a:xfrm rot="5400000">
              <a:off x="7548354" y="2035908"/>
              <a:ext cx="142712" cy="142712"/>
            </a:xfrm>
            <a:prstGeom prst="ellipse">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sp>
        <p:nvSpPr>
          <p:cNvPr id="145" name="Rectangle 7"/>
          <p:cNvSpPr>
            <a:spLocks noChangeArrowheads="1"/>
          </p:cNvSpPr>
          <p:nvPr/>
        </p:nvSpPr>
        <p:spPr bwMode="gray">
          <a:xfrm>
            <a:off x="471488" y="6307933"/>
            <a:ext cx="1852612" cy="328613"/>
          </a:xfrm>
          <a:prstGeom prst="rect">
            <a:avLst/>
          </a:prstGeom>
          <a:noFill/>
          <a:ln w="9525" algn="ctr">
            <a:noFill/>
            <a:miter lim="800000"/>
            <a:headEnd type="none" w="lg" len="lg"/>
            <a:tailEnd type="none" w="lg" len="lg"/>
          </a:ln>
          <a:effectLst/>
        </p:spPr>
        <p:txBody>
          <a:bodyPr lIns="0" tIns="0" rIns="0" bIns="0" anchor="b"/>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algn="l">
              <a:lnSpc>
                <a:spcPct val="90000"/>
              </a:lnSpc>
            </a:pPr>
            <a:r>
              <a:rPr lang="zh-CN" altLang="en-US" sz="1000" smtClean="0">
                <a:latin typeface="黑体" pitchFamily="49" charset="-122"/>
                <a:ea typeface="黑体" pitchFamily="49" charset="-122"/>
                <a:cs typeface="Arial"/>
              </a:rPr>
              <a:t>数据来源：经销商数据分析</a:t>
            </a:r>
            <a:endParaRPr lang="en-US" sz="1000">
              <a:latin typeface="黑体" pitchFamily="49" charset="-122"/>
              <a:ea typeface="黑体" pitchFamily="49" charset="-122"/>
              <a:cs typeface="Arial"/>
            </a:endParaRPr>
          </a:p>
        </p:txBody>
      </p:sp>
      <p:grpSp>
        <p:nvGrpSpPr>
          <p:cNvPr id="102" name="Group 157"/>
          <p:cNvGrpSpPr/>
          <p:nvPr/>
        </p:nvGrpSpPr>
        <p:grpSpPr>
          <a:xfrm>
            <a:off x="8422957" y="366713"/>
            <a:ext cx="232230" cy="558541"/>
            <a:chOff x="7503596" y="1648314"/>
            <a:chExt cx="232230" cy="558541"/>
          </a:xfrm>
        </p:grpSpPr>
        <p:sp>
          <p:nvSpPr>
            <p:cNvPr id="107" name="Rectangle 106"/>
            <p:cNvSpPr/>
            <p:nvPr/>
          </p:nvSpPr>
          <p:spPr bwMode="auto">
            <a:xfrm rot="5400000">
              <a:off x="7340440" y="1811470"/>
              <a:ext cx="558541" cy="232230"/>
            </a:xfrm>
            <a:prstGeom prst="rect">
              <a:avLst/>
            </a:prstGeom>
            <a:solidFill>
              <a:schemeClr val="accent1"/>
            </a:solidFill>
            <a:ln w="9525" cap="flat" cmpd="sng" algn="ctr">
              <a:solidFill>
                <a:schemeClr val="bg2"/>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12" name="Oval 111"/>
            <p:cNvSpPr/>
            <p:nvPr/>
          </p:nvSpPr>
          <p:spPr bwMode="auto">
            <a:xfrm rot="5400000">
              <a:off x="7548354" y="1681122"/>
              <a:ext cx="142712" cy="142712"/>
            </a:xfrm>
            <a:prstGeom prst="ellipse">
              <a:avLst/>
            </a:prstGeom>
            <a:solidFill>
              <a:srgbClr val="FF0000"/>
            </a:solidFill>
            <a:ln w="9525" cap="flat" cmpd="sng" algn="ctr">
              <a:solidFill>
                <a:srgbClr val="FF00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26" name="Oval 125"/>
            <p:cNvSpPr/>
            <p:nvPr/>
          </p:nvSpPr>
          <p:spPr bwMode="auto">
            <a:xfrm rot="5400000">
              <a:off x="7548354" y="1858515"/>
              <a:ext cx="142712" cy="142712"/>
            </a:xfrm>
            <a:prstGeom prst="ellipse">
              <a:avLst/>
            </a:prstGeom>
            <a:solidFill>
              <a:srgbClr val="FEEC00"/>
            </a:solidFill>
            <a:ln w="9525" cap="flat" cmpd="sng" algn="ctr">
              <a:solidFill>
                <a:srgbClr val="FEEC00"/>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
          <p:nvSpPr>
            <p:cNvPr id="127" name="Oval 126"/>
            <p:cNvSpPr/>
            <p:nvPr/>
          </p:nvSpPr>
          <p:spPr bwMode="auto">
            <a:xfrm rot="5400000">
              <a:off x="7548354" y="2035908"/>
              <a:ext cx="142712" cy="142712"/>
            </a:xfrm>
            <a:prstGeom prst="ellipse">
              <a:avLst/>
            </a:prstGeom>
            <a:solidFill>
              <a:srgbClr val="06C245"/>
            </a:solidFill>
            <a:ln w="9525" cap="flat" cmpd="sng" algn="ctr">
              <a:solidFill>
                <a:srgbClr val="06C245"/>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grpSp>
      <p:sp>
        <p:nvSpPr>
          <p:cNvPr id="128" name="Rectangle 127"/>
          <p:cNvSpPr/>
          <p:nvPr/>
        </p:nvSpPr>
        <p:spPr>
          <a:xfrm>
            <a:off x="8689480" y="729686"/>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合理区间</a:t>
            </a:r>
            <a:endParaRPr lang="en-US" sz="1200">
              <a:latin typeface="黑体" pitchFamily="49" charset="-122"/>
              <a:ea typeface="黑体" pitchFamily="49" charset="-122"/>
            </a:endParaRPr>
          </a:p>
        </p:txBody>
      </p:sp>
      <p:sp>
        <p:nvSpPr>
          <p:cNvPr id="129" name="Rectangle 128"/>
          <p:cNvSpPr/>
          <p:nvPr/>
        </p:nvSpPr>
        <p:spPr>
          <a:xfrm>
            <a:off x="8689480" y="526486"/>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存在问题</a:t>
            </a:r>
            <a:endParaRPr lang="en-US" sz="1200">
              <a:latin typeface="黑体" pitchFamily="49" charset="-122"/>
              <a:ea typeface="黑体" pitchFamily="49" charset="-122"/>
            </a:endParaRPr>
          </a:p>
        </p:txBody>
      </p:sp>
      <p:sp>
        <p:nvSpPr>
          <p:cNvPr id="130" name="Rectangle 129"/>
          <p:cNvSpPr/>
          <p:nvPr/>
        </p:nvSpPr>
        <p:spPr>
          <a:xfrm>
            <a:off x="8689481" y="323286"/>
            <a:ext cx="800219" cy="276999"/>
          </a:xfrm>
          <a:prstGeom prst="rect">
            <a:avLst/>
          </a:prstGeom>
        </p:spPr>
        <p:txBody>
          <a:bodyPr wrap="none">
            <a:spAutoFit/>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r>
              <a:rPr lang="zh-CN" altLang="en-US" sz="1200" smtClean="0">
                <a:latin typeface="黑体" pitchFamily="49" charset="-122"/>
                <a:ea typeface="黑体" pitchFamily="49" charset="-122"/>
              </a:rPr>
              <a:t>严重偏离</a:t>
            </a:r>
            <a:endParaRPr lang="en-US" sz="1200">
              <a:latin typeface="黑体" pitchFamily="49" charset="-122"/>
              <a:ea typeface="黑体" pitchFamily="49" charset="-122"/>
            </a:endParaRPr>
          </a:p>
        </p:txBody>
      </p:sp>
      <p:sp>
        <p:nvSpPr>
          <p:cNvPr id="135" name="Rectangle 134"/>
          <p:cNvSpPr/>
          <p:nvPr/>
        </p:nvSpPr>
        <p:spPr bwMode="auto">
          <a:xfrm>
            <a:off x="8134350" y="201613"/>
            <a:ext cx="1463040" cy="914400"/>
          </a:xfrm>
          <a:prstGeom prst="rect">
            <a:avLst/>
          </a:prstGeom>
          <a:noFill/>
          <a:ln w="9525" cap="flat" cmpd="sng" algn="ctr">
            <a:solidFill>
              <a:srgbClr val="4D4D4D"/>
            </a:solidFill>
            <a:prstDash val="solid"/>
            <a:round/>
            <a:headEnd type="none" w="lg" len="lg"/>
            <a:tailEnd type="none" w="lg" len="lg"/>
          </a:ln>
          <a:effectLst/>
        </p:spPr>
        <p:txBody>
          <a:bodyPr vert="horz" wrap="none" lIns="91440" tIns="91440" rIns="91440" bIns="45720" numCol="1" rtlCol="0" anchor="ctr" anchorCtr="0" compatLnSpc="1">
            <a:prstTxWarp prst="textNoShape">
              <a:avLst/>
            </a:prstTxWarp>
          </a:bodyPr>
          <a:lstStyle>
            <a:defPPr>
              <a:defRPr lang="fr-FR"/>
            </a:defPPr>
            <a:lvl1pPr algn="ctr" rtl="0" fontAlgn="base">
              <a:spcBef>
                <a:spcPct val="0"/>
              </a:spcBef>
              <a:spcAft>
                <a:spcPct val="0"/>
              </a:spcAft>
              <a:defRPr sz="2400" kern="1200">
                <a:solidFill>
                  <a:schemeClr val="tx1"/>
                </a:solidFill>
                <a:latin typeface="Arial"/>
                <a:ea typeface="+mn-ea"/>
                <a:cs typeface="+mn-cs"/>
              </a:defRPr>
            </a:lvl1pPr>
            <a:lvl2pPr marL="457200" algn="ctr" rtl="0" fontAlgn="base">
              <a:spcBef>
                <a:spcPct val="0"/>
              </a:spcBef>
              <a:spcAft>
                <a:spcPct val="0"/>
              </a:spcAft>
              <a:defRPr sz="2400" kern="1200">
                <a:solidFill>
                  <a:schemeClr val="tx1"/>
                </a:solidFill>
                <a:latin typeface="Arial"/>
                <a:ea typeface="+mn-ea"/>
                <a:cs typeface="+mn-cs"/>
              </a:defRPr>
            </a:lvl2pPr>
            <a:lvl3pPr marL="914400" algn="ctr" rtl="0" fontAlgn="base">
              <a:spcBef>
                <a:spcPct val="0"/>
              </a:spcBef>
              <a:spcAft>
                <a:spcPct val="0"/>
              </a:spcAft>
              <a:defRPr sz="2400" kern="1200">
                <a:solidFill>
                  <a:schemeClr val="tx1"/>
                </a:solidFill>
                <a:latin typeface="Arial"/>
                <a:ea typeface="+mn-ea"/>
                <a:cs typeface="+mn-cs"/>
              </a:defRPr>
            </a:lvl3pPr>
            <a:lvl4pPr marL="1371600" algn="ctr" rtl="0" fontAlgn="base">
              <a:spcBef>
                <a:spcPct val="0"/>
              </a:spcBef>
              <a:spcAft>
                <a:spcPct val="0"/>
              </a:spcAft>
              <a:defRPr sz="2400" kern="1200">
                <a:solidFill>
                  <a:schemeClr val="tx1"/>
                </a:solidFill>
                <a:latin typeface="Arial"/>
                <a:ea typeface="+mn-ea"/>
                <a:cs typeface="+mn-cs"/>
              </a:defRPr>
            </a:lvl4pPr>
            <a:lvl5pPr marL="1828800" algn="ctr" rtl="0" fontAlgn="base">
              <a:spcBef>
                <a:spcPct val="0"/>
              </a:spcBef>
              <a:spcAft>
                <a:spcPct val="0"/>
              </a:spcAft>
              <a:defRPr sz="2400" kern="1200">
                <a:solidFill>
                  <a:schemeClr val="tx1"/>
                </a:solidFill>
                <a:latin typeface="Arial"/>
                <a:ea typeface="+mn-ea"/>
                <a:cs typeface="+mn-cs"/>
              </a:defRPr>
            </a:lvl5pPr>
            <a:lvl6pPr marL="2286000" algn="l" defTabSz="914400" rtl="0" eaLnBrk="1" latinLnBrk="0" hangingPunct="1">
              <a:defRPr sz="2400" kern="1200">
                <a:solidFill>
                  <a:schemeClr val="tx1"/>
                </a:solidFill>
                <a:latin typeface="Arial"/>
                <a:ea typeface="+mn-ea"/>
                <a:cs typeface="+mn-cs"/>
              </a:defRPr>
            </a:lvl6pPr>
            <a:lvl7pPr marL="2743200" algn="l" defTabSz="914400" rtl="0" eaLnBrk="1" latinLnBrk="0" hangingPunct="1">
              <a:defRPr sz="2400" kern="1200">
                <a:solidFill>
                  <a:schemeClr val="tx1"/>
                </a:solidFill>
                <a:latin typeface="Arial"/>
                <a:ea typeface="+mn-ea"/>
                <a:cs typeface="+mn-cs"/>
              </a:defRPr>
            </a:lvl7pPr>
            <a:lvl8pPr marL="3200400" algn="l" defTabSz="914400" rtl="0" eaLnBrk="1" latinLnBrk="0" hangingPunct="1">
              <a:defRPr sz="2400" kern="1200">
                <a:solidFill>
                  <a:schemeClr val="tx1"/>
                </a:solidFill>
                <a:latin typeface="Arial"/>
                <a:ea typeface="+mn-ea"/>
                <a:cs typeface="+mn-cs"/>
              </a:defRPr>
            </a:lvl8pPr>
            <a:lvl9pPr marL="3657600" algn="l" defTabSz="914400" rtl="0" eaLnBrk="1" latinLnBrk="0" hangingPunct="1">
              <a:defRPr sz="2400" kern="1200">
                <a:solidFill>
                  <a:schemeClr val="tx1"/>
                </a:solidFill>
                <a:latin typeface="Arial"/>
                <a:ea typeface="+mn-ea"/>
                <a:cs typeface="+mn-cs"/>
              </a:defRPr>
            </a:lvl9pPr>
          </a:lstStyle>
          <a:p>
            <a:pPr marL="0" marR="0" indent="0" algn="ctr" defTabSz="914400" rtl="0" eaLnBrk="1" fontAlgn="base" latinLnBrk="0" hangingPunct="1">
              <a:lnSpc>
                <a:spcPct val="100000"/>
              </a:lnSpc>
              <a:spcBef>
                <a:spcPct val="0"/>
              </a:spcBef>
              <a:spcAft>
                <a:spcPct val="0"/>
              </a:spcAft>
              <a:buClrTx/>
              <a:buSzTx/>
              <a:buFontTx/>
              <a:buNone/>
            </a:pPr>
            <a:endParaRPr kumimoji="0" lang="en-US" sz="1200" b="1" i="0" u="none" strike="noStrike" cap="none" normalizeH="0" baseline="0" smtClean="0">
              <a:ln>
                <a:noFill/>
              </a:ln>
              <a:solidFill>
                <a:schemeClr val="tx1"/>
              </a:solidFill>
              <a:effectLst/>
              <a:latin typeface="Arial"/>
              <a:cs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https://d.book118.com/365024144130011042</a:t>
            </a:r>
          </a:p>
        </p:txBody>
      </p:sp>
    </p:spTree>
  </p:cSld>
  <p:clrMapOvr>
    <a:masterClrMapping/>
  </p:clrMapOvr>
  <p:transition/>
  <p:timing/>
</p:sld>
</file>

<file path=ppt/tags/tag1.xml><?xml version="1.0" encoding="utf-8"?>
<p:tagLst xmlns:p="http://schemas.openxmlformats.org/presentationml/2006/main">
  <p:tag name="THINKCELLSHAPEDONOTDELETE" val="tro.VTRdYJECG3ewaYcfhkg"/>
</p:tagLst>
</file>

<file path=ppt/tags/tag2.xml><?xml version="1.0" encoding="utf-8"?>
<p:tagLst xmlns:p="http://schemas.openxmlformats.org/presentationml/2006/main">
  <p:tag name="THINKCELLSHAPEDONOTDELETE" val="tS0wv1E8JgkK7UH_0zAI_fg"/>
</p:tagLst>
</file>

<file path=ppt/tags/tag3.xml><?xml version="1.0" encoding="utf-8"?>
<p:tagLst xmlns:p="http://schemas.openxmlformats.org/presentationml/2006/main">
  <p:tag name="THINKCELLSHAPEDONOTDELETE" val="tjeA8qvjQWkmC1xmDYlLe0g"/>
</p:tagLst>
</file>

<file path=ppt/tags/tag4.xml><?xml version="1.0" encoding="utf-8"?>
<p:tagLst xmlns:p="http://schemas.openxmlformats.org/presentationml/2006/main">
  <p:tag name="THINKCELLSHAPEDONOTDELETE" val="tfJ6fL4ULy06g38PzP7CIdw"/>
</p:tagLst>
</file>

<file path=ppt/tags/tag5.xml><?xml version="1.0" encoding="utf-8"?>
<p:tagLst xmlns:p="http://schemas.openxmlformats.org/presentationml/2006/main">
  <p:tag name="THINKCELLSHAPEDONOTDELETE" val="tlGPWZ.bOkkuRgUCOsheCvw"/>
</p:tagLst>
</file>

<file path=ppt/tags/tag6.xml><?xml version="1.0" encoding="utf-8"?>
<p:tagLst xmlns:p="http://schemas.openxmlformats.org/presentationml/2006/main">
  <p:tag name="THINKCELLSHAPEDONOTDELETE" val="ttBQC4b7vikqesFoa8zeoCQ"/>
</p:tagLst>
</file>

<file path=ppt/tags/tag7.xml><?xml version="1.0" encoding="utf-8"?>
<p:tagLst xmlns:p="http://schemas.openxmlformats.org/presentationml/2006/main">
  <p:tag name="THINKCELLSHAPEDONOTDELETE" val="tT9C1CZNAM0WeU0W0uU4L1Q"/>
</p:tagLst>
</file>

<file path=ppt/tags/tag8.xml><?xml version="1.0" encoding="utf-8"?>
<p:tagLst xmlns:p="http://schemas.openxmlformats.org/presentationml/2006/main">
  <p:tag name="THINKCELLSHAPEDONOTDELETE" val="tn2SugDl580GAN8JdICBtAA"/>
</p:tagLst>
</file>

<file path=ppt/tags/tag9.xml><?xml version="1.0" encoding="utf-8"?>
<p:tagLst xmlns:p="http://schemas.openxmlformats.org/presentationml/2006/main">
  <p:tag name="THINKCELLSHAPEDONOTDELETE" val="tqMYPojmqwkG9VRHD3jXXUw"/>
</p:tagLst>
</file>

<file path=ppt/tags/tag10.xml><?xml version="1.0" encoding="utf-8"?>
<p:tagLst xmlns:p="http://schemas.openxmlformats.org/presentationml/2006/main">
  <p:tag name="THINKCELLSHAPEDONOTDELETE" val="tTCy.YDhVvUCrhs.b4lgaaQ"/>
</p:tagLst>
</file>

<file path=ppt/tags/tag11.xml><?xml version="1.0" encoding="utf-8"?>
<p:tagLst xmlns:p="http://schemas.openxmlformats.org/presentationml/2006/main">
  <p:tag name="THINKCELLSHAPEDONOTDELETE" val="toro1rPP2oEO1SmPBhkCc2A"/>
</p:tagLst>
</file>

<file path=ppt/tags/tag12.xml><?xml version="1.0" encoding="utf-8"?>
<p:tagLst xmlns:p="http://schemas.openxmlformats.org/presentationml/2006/main">
  <p:tag name="THINKCELLSHAPEDONOTDELETE" val="t3QcQRvnUhk2Y7lWsqu2qOA"/>
</p:tagLst>
</file>

<file path=ppt/tags/tag13.xml><?xml version="1.0" encoding="utf-8"?>
<p:tagLst xmlns:p="http://schemas.openxmlformats.org/presentationml/2006/main">
  <p:tag name="THINKCELLSHAPEDONOTDELETE" val="tdCNF7yGAtk2vso0WYjiXqg"/>
</p:tagLst>
</file>

<file path=ppt/tags/tag14.xml><?xml version="1.0" encoding="utf-8"?>
<p:tagLst xmlns:p="http://schemas.openxmlformats.org/presentationml/2006/main">
  <p:tag name="THINKCELLSHAPEDONOTDELETE" val="tAjOdTXt0L0Ga9X4I.rN8DQ"/>
</p:tagLst>
</file>

<file path=ppt/tags/tag15.xml><?xml version="1.0" encoding="utf-8"?>
<p:tagLst xmlns:p="http://schemas.openxmlformats.org/presentationml/2006/main">
  <p:tag name="THINKCELLSHAPEDONOTDELETE" val="thQyA5dpeKkulwK9bgt1Yjw"/>
</p:tagLst>
</file>

<file path=ppt/tags/tag16.xml><?xml version="1.0" encoding="utf-8"?>
<p:tagLst xmlns:p="http://schemas.openxmlformats.org/presentationml/2006/main">
  <p:tag name="THINKCELLSHAPEDONOTDELETE" val="trfovfa2Elk6jbONFMGVDrg"/>
</p:tagLst>
</file>

<file path=ppt/tags/tag17.xml><?xml version="1.0" encoding="utf-8"?>
<p:tagLst xmlns:p="http://schemas.openxmlformats.org/presentationml/2006/main">
  <p:tag name="THINKCELLSHAPEDONOTDELETE" val="ttbnyMKWT7UaXDqdUV.Y8DA"/>
</p:tagLst>
</file>

<file path=ppt/tags/tag18.xml><?xml version="1.0" encoding="utf-8"?>
<p:tagLst xmlns:p="http://schemas.openxmlformats.org/presentationml/2006/main">
  <p:tag name="THINKCELLSHAPEDONOTDELETE" val="t13WY1ovTWUmvlN_CnP8YoA"/>
</p:tagLst>
</file>

<file path=ppt/tags/tag19.xml><?xml version="1.0" encoding="utf-8"?>
<p:tagLst xmlns:p="http://schemas.openxmlformats.org/presentationml/2006/main">
  <p:tag name="THINKCELLSHAPEDONOTDELETE" val="tLE51SgHxKECHyn0nG7PDhQ"/>
</p:tagLst>
</file>

<file path=ppt/tags/tag20.xml><?xml version="1.0" encoding="utf-8"?>
<p:tagLst xmlns:p="http://schemas.openxmlformats.org/presentationml/2006/main">
  <p:tag name="THINKCELLSHAPEDONOTDELETE" val="txLU6qgoB90CeDc25VJlHzg"/>
</p:tagLst>
</file>

<file path=ppt/tags/tag21.xml><?xml version="1.0" encoding="utf-8"?>
<p:tagLst xmlns:p="http://schemas.openxmlformats.org/presentationml/2006/main">
  <p:tag name="THINKCELLSHAPEDONOTDELETE" val="tbwtGese_Sk2N3HqS9xnVew"/>
</p:tagLst>
</file>

<file path=ppt/tags/tag22.xml><?xml version="1.0" encoding="utf-8"?>
<p:tagLst xmlns:p="http://schemas.openxmlformats.org/presentationml/2006/main">
  <p:tag name="THINKCELLSHAPEDONOTDELETE" val="tFuAOQD1nl0SRiEANzcbx4Q"/>
</p:tagLst>
</file>

<file path=ppt/tags/tag23.xml><?xml version="1.0" encoding="utf-8"?>
<p:tagLst xmlns:p="http://schemas.openxmlformats.org/presentationml/2006/main">
  <p:tag name="THINKCELLSHAPEDONOTDELETE" val="tz321MQufJkWrgSazJH3i6A"/>
</p:tagLst>
</file>

<file path=ppt/tags/tag24.xml><?xml version="1.0" encoding="utf-8"?>
<p:tagLst xmlns:p="http://schemas.openxmlformats.org/presentationml/2006/main">
  <p:tag name="THINKCELLSHAPEDONOTDELETE" val="tMbKyi0gV60W6WZSUs3uATA"/>
</p:tagLst>
</file>

<file path=ppt/tags/tag25.xml><?xml version="1.0" encoding="utf-8"?>
<p:tagLst xmlns:p="http://schemas.openxmlformats.org/presentationml/2006/main">
  <p:tag name="THINKCELLSHAPEDONOTDELETE" val="tJhkxvv86ZUyK5wFfOQwnxw"/>
</p:tagLst>
</file>

<file path=ppt/tags/tag26.xml><?xml version="1.0" encoding="utf-8"?>
<p:tagLst xmlns:p="http://schemas.openxmlformats.org/presentationml/2006/main">
  <p:tag name="THINKCELLSHAPEDONOTDELETE" val="tCW3SuAdQKkaKptlZrLFe8A"/>
</p:tagLst>
</file>

<file path=ppt/tags/tag27.xml><?xml version="1.0" encoding="utf-8"?>
<p:tagLst xmlns:p="http://schemas.openxmlformats.org/presentationml/2006/main">
  <p:tag name="THINKCELLSHAPEDONOTDELETE" val="tI76ALAXYYkaIUs7NyJ.Sig"/>
</p:tagLst>
</file>

<file path=ppt/tags/tag28.xml><?xml version="1.0" encoding="utf-8"?>
<p:tagLst xmlns:p="http://schemas.openxmlformats.org/presentationml/2006/main">
  <p:tag name="THINKCELLSHAPEDONOTDELETE" val="tLKXg4W5ezk2ZJyXl1opPUA"/>
</p:tagLst>
</file>

<file path=ppt/tags/tag29.xml><?xml version="1.0" encoding="utf-8"?>
<p:tagLst xmlns:p="http://schemas.openxmlformats.org/presentationml/2006/main">
  <p:tag name="THINKCELLSHAPEDONOTDELETE" val="taBLIXt8zpkem.YXMf.r.lA"/>
</p:tagLst>
</file>

<file path=ppt/tags/tag30.xml><?xml version="1.0" encoding="utf-8"?>
<p:tagLst xmlns:p="http://schemas.openxmlformats.org/presentationml/2006/main">
  <p:tag name="THINKCELLSHAPEDONOTDELETE" val="t8FP_kUMQJkywMxEcYQlWdw"/>
</p:tagLst>
</file>

<file path=ppt/tags/tag31.xml><?xml version="1.0" encoding="utf-8"?>
<p:tagLst xmlns:p="http://schemas.openxmlformats.org/presentationml/2006/main">
  <p:tag name="THINKCELLSHAPEDONOTDELETE" val="tEL4fIOdFpEyvcwpx76xytA"/>
</p:tagLst>
</file>

<file path=ppt/tags/tag32.xml><?xml version="1.0" encoding="utf-8"?>
<p:tagLst xmlns:p="http://schemas.openxmlformats.org/presentationml/2006/main">
  <p:tag name="THINKCELLSHAPEDONOTDELETE" val="tNxZ9S9UMQUuzo67Y.fHZrw"/>
</p:tagLst>
</file>

<file path=ppt/tags/tag33.xml><?xml version="1.0" encoding="utf-8"?>
<p:tagLst xmlns:p="http://schemas.openxmlformats.org/presentationml/2006/main">
  <p:tag name="THINKCELLSHAPEDONOTDELETE" val="t1LFe75d2TUewnWpgHgZrxQ"/>
</p:tagLst>
</file>

<file path=ppt/tags/tag34.xml><?xml version="1.0" encoding="utf-8"?>
<p:tagLst xmlns:p="http://schemas.openxmlformats.org/presentationml/2006/main">
  <p:tag name="THINKCELLSHAPEDONOTDELETE" val="tFufcaIYlT0ulywPyykvAVw"/>
</p:tagLst>
</file>

<file path=ppt/tags/tag35.xml><?xml version="1.0" encoding="utf-8"?>
<p:tagLst xmlns:p="http://schemas.openxmlformats.org/presentationml/2006/main">
  <p:tag name="THINKCELLSHAPEDONOTDELETE" val="tW6dIRgpZzUuxJktZgA_TKg"/>
</p:tagLst>
</file>

<file path=ppt/tags/tag36.xml><?xml version="1.0" encoding="utf-8"?>
<p:tagLst xmlns:p="http://schemas.openxmlformats.org/presentationml/2006/main">
  <p:tag name="THINKCELLSHAPEDONOTDELETE" val="tLZ7uoHVGw0Cb7Ckg5spKCg"/>
</p:tagLst>
</file>

<file path=ppt/tags/tag37.xml><?xml version="1.0" encoding="utf-8"?>
<p:tagLst xmlns:p="http://schemas.openxmlformats.org/presentationml/2006/main">
  <p:tag name="THINKCELLSHAPEDONOTDELETE" val="tox4grbUuH0K_g1ZvAdwxSA"/>
</p:tagLst>
</file>

<file path=ppt/tags/tag38.xml><?xml version="1.0" encoding="utf-8"?>
<p:tagLst xmlns:p="http://schemas.openxmlformats.org/presentationml/2006/main">
  <p:tag name="THINKCELLSHAPEDONOTDELETE" val="tcOHMSnyFHU.8jS7o9AbMtg"/>
</p:tagLst>
</file>

<file path=ppt/tags/tag39.xml><?xml version="1.0" encoding="utf-8"?>
<p:tagLst xmlns:p="http://schemas.openxmlformats.org/presentationml/2006/main">
  <p:tag name="THINKCELLSHAPEDONOTDELETE" val="tDVJVeJJ7a0K8NzjbEdltlg"/>
</p:tagLst>
</file>

<file path=ppt/tags/tag40.xml><?xml version="1.0" encoding="utf-8"?>
<p:tagLst xmlns:p="http://schemas.openxmlformats.org/presentationml/2006/main">
  <p:tag name="THINKCELLSHAPEDONOTDELETE" val="txsNBfxT.aEqMFxeiGm7dKA"/>
</p:tagLst>
</file>

<file path=ppt/tags/tag41.xml><?xml version="1.0" encoding="utf-8"?>
<p:tagLst xmlns:p="http://schemas.openxmlformats.org/presentationml/2006/main">
  <p:tag name="THINKCELLSHAPEDONOTDELETE" val="tnlAQrGndkkKy3cSx_DqWGw"/>
</p:tagLst>
</file>

<file path=ppt/tags/tag42.xml><?xml version="1.0" encoding="utf-8"?>
<p:tagLst xmlns:p="http://schemas.openxmlformats.org/presentationml/2006/main">
  <p:tag name="THINKCELLSHAPEDONOTDELETE" val="ttCM5AnA6GU6WaG2WBTfdDA"/>
</p:tagLst>
</file>

<file path=ppt/tags/tag43.xml><?xml version="1.0" encoding="utf-8"?>
<p:tagLst xmlns:p="http://schemas.openxmlformats.org/presentationml/2006/main">
  <p:tag name="THINKCELLSHAPEDONOTDELETE" val="tKEoGQV4nAEGe59cm2n6jzg"/>
</p:tagLst>
</file>

<file path=ppt/tags/tag44.xml><?xml version="1.0" encoding="utf-8"?>
<p:tagLst xmlns:p="http://schemas.openxmlformats.org/presentationml/2006/main">
  <p:tag name="THINKCELLSHAPEDONOTDELETE" val="tf2nnu0WYt0.PYbAxs9fefQ"/>
</p:tagLst>
</file>

<file path=ppt/tags/tag45.xml><?xml version="1.0" encoding="utf-8"?>
<p:tagLst xmlns:p="http://schemas.openxmlformats.org/presentationml/2006/main">
  <p:tag name="THINKCELLSHAPEDONOTDELETE" val="tF8X5pkymG0mHn3wi3CwStQ"/>
</p:tagLst>
</file>

<file path=ppt/tags/tag46.xml><?xml version="1.0" encoding="utf-8"?>
<p:tagLst xmlns:p="http://schemas.openxmlformats.org/presentationml/2006/main">
  <p:tag name="THINKCELLSHAPEDONOTDELETE" val="tCzh_UlJgvU64VV37sd.2cg"/>
</p:tagLst>
</file>

<file path=ppt/tags/tag47.xml><?xml version="1.0" encoding="utf-8"?>
<p:tagLst xmlns:p="http://schemas.openxmlformats.org/presentationml/2006/main">
  <p:tag name="THINKCELLSHAPEDONOTDELETE" val="t8AAsJN7atEaaLByyNMyQxw"/>
</p:tagLst>
</file>

<file path=ppt/tags/tag48.xml><?xml version="1.0" encoding="utf-8"?>
<p:tagLst xmlns:p="http://schemas.openxmlformats.org/presentationml/2006/main">
  <p:tag name="THINKCELLSHAPEDONOTDELETE" val="tUohI12DF20uxvIlb_7oH4w"/>
</p:tagLst>
</file>

<file path=ppt/tags/tag49.xml><?xml version="1.0" encoding="utf-8"?>
<p:tagLst xmlns:p="http://schemas.openxmlformats.org/presentationml/2006/main">
  <p:tag name="THINKCELLSHAPEDONOTDELETE" val="tWW4q_fYPQka6K45nnSy8cg"/>
</p:tagLst>
</file>

<file path=ppt/tags/tag50.xml><?xml version="1.0" encoding="utf-8"?>
<p:tagLst xmlns:p="http://schemas.openxmlformats.org/presentationml/2006/main">
  <p:tag name="THINKCELLSHAPEDONOTDELETE" val="tvJOJFGcxsk.fKLjx0.OkIw"/>
</p:tagLst>
</file>

<file path=ppt/tags/tag51.xml><?xml version="1.0" encoding="utf-8"?>
<p:tagLst xmlns:p="http://schemas.openxmlformats.org/presentationml/2006/main">
  <p:tag name="THINKCELLSHAPEDONOTDELETE" val="t7T.nVV8YdUSZ3PdCakYrGQ"/>
</p:tagLst>
</file>

<file path=ppt/tags/tag52.xml><?xml version="1.0" encoding="utf-8"?>
<p:tagLst xmlns:p="http://schemas.openxmlformats.org/presentationml/2006/main">
  <p:tag name="THINKCELLSHAPEDONOTDELETE" val="t3jVutBtRski1GSQ6s0X.uA"/>
</p:tagLst>
</file>

<file path=ppt/tags/tag53.xml><?xml version="1.0" encoding="utf-8"?>
<p:tagLst xmlns:p="http://schemas.openxmlformats.org/presentationml/2006/main">
  <p:tag name="THINKCELLSHAPEDONOTDELETE" val="tf9EcndM_YkOGJzby1cGPHw"/>
</p:tagLst>
</file>

<file path=ppt/tags/tag54.xml><?xml version="1.0" encoding="utf-8"?>
<p:tagLst xmlns:p="http://schemas.openxmlformats.org/presentationml/2006/main">
  <p:tag name="THINKCELLSHAPEDONOTDELETE" val="teyVFi4Hv1kSXLJwskAQaDg"/>
</p:tagLst>
</file>

<file path=ppt/tags/tag55.xml><?xml version="1.0" encoding="utf-8"?>
<p:tagLst xmlns:p="http://schemas.openxmlformats.org/presentationml/2006/main">
  <p:tag name="THINKCELLSHAPEDONOTDELETE" val="tzP7pKWJNyEWtbpVKvttEFQ"/>
</p:tagLst>
</file>

<file path=ppt/tags/tag56.xml><?xml version="1.0" encoding="utf-8"?>
<p:tagLst xmlns:p="http://schemas.openxmlformats.org/presentationml/2006/main">
  <p:tag name="THINKCELLSHAPEDONOTDELETE" val="tgpO8WJ0Xm0SgDjCOwf5kEw"/>
</p:tagLst>
</file>

<file path=ppt/tags/tag57.xml><?xml version="1.0" encoding="utf-8"?>
<p:tagLst xmlns:p="http://schemas.openxmlformats.org/presentationml/2006/main">
  <p:tag name="THINKCELLSHAPEDONOTDELETE" val="tcLRmxjTTvkCbbg8ZB5cfmA"/>
</p:tagLst>
</file>

<file path=ppt/tags/tag58.xml><?xml version="1.0" encoding="utf-8"?>
<p:tagLst xmlns:p="http://schemas.openxmlformats.org/presentationml/2006/main">
  <p:tag name="THINKCELLSHAPEDONOTDELETE" val="taHMiLq0vekGaTl3yKV71VA"/>
</p:tagLst>
</file>

<file path=ppt/tags/tag59.xml><?xml version="1.0" encoding="utf-8"?>
<p:tagLst xmlns:p="http://schemas.openxmlformats.org/presentationml/2006/main">
  <p:tag name="THINKCELLSHAPEDONOTDELETE" val="tHFl9X4_J1EOXAV8SOqtGCg"/>
</p:tagLst>
</file>

<file path=ppt/tags/tag60.xml><?xml version="1.0" encoding="utf-8"?>
<p:tagLst xmlns:p="http://schemas.openxmlformats.org/presentationml/2006/main">
  <p:tag name="THINKCELLSHAPEDONOTDELETE" val="toYD2GpsltUK8hRfHWyZyBQ"/>
</p:tagLst>
</file>

<file path=ppt/tags/tag61.xml><?xml version="1.0" encoding="utf-8"?>
<p:tagLst xmlns:p="http://schemas.openxmlformats.org/presentationml/2006/main">
  <p:tag name="THINKCELLSHAPEDONOTDELETE" val="tAFQOyo5OeUO7bHYUDnPXng"/>
</p:tagLst>
</file>

<file path=ppt/tags/tag62.xml><?xml version="1.0" encoding="utf-8"?>
<p:tagLst xmlns:p="http://schemas.openxmlformats.org/presentationml/2006/main">
  <p:tag name="THINKCELLSHAPEDONOTDELETE" val="tCk_2ectEcEiYRR.XtrPIxw"/>
</p:tagLst>
</file>

<file path=ppt/tags/tag63.xml><?xml version="1.0" encoding="utf-8"?>
<p:tagLst xmlns:p="http://schemas.openxmlformats.org/presentationml/2006/main">
  <p:tag name="THINKCELLSHAPEDONOTDELETE" val="tKxg92aAsskG8TIR4OZ2yUw"/>
</p:tagLst>
</file>

<file path=ppt/tags/tag64.xml><?xml version="1.0" encoding="utf-8"?>
<p:tagLst xmlns:p="http://schemas.openxmlformats.org/presentationml/2006/main">
  <p:tag name="THINKCELLSHAPEDONOTDELETE" val="tpFcJf3n6hki5tLkZVjglJA"/>
</p:tagLst>
</file>

<file path=ppt/tags/tag65.xml><?xml version="1.0" encoding="utf-8"?>
<p:tagLst xmlns:p="http://schemas.openxmlformats.org/presentationml/2006/main">
  <p:tag name="THINKCELLSHAPEDONOTDELETE" val="tNl8VTgAI_Eu3Y6d0m3WwTA"/>
</p:tagLst>
</file>

<file path=ppt/tags/tag66.xml><?xml version="1.0" encoding="utf-8"?>
<p:tagLst xmlns:p="http://schemas.openxmlformats.org/presentationml/2006/main">
  <p:tag name="THINKCELLSHAPEDONOTDELETE" val="tLYpP7sLGc0W_p4qcS0_s7g"/>
</p:tagLst>
</file>

<file path=ppt/tags/tag67.xml><?xml version="1.0" encoding="utf-8"?>
<p:tagLst xmlns:p="http://schemas.openxmlformats.org/presentationml/2006/main">
  <p:tag name="THINKCELLSHAPEDONOTDELETE" val="tklQxdQXNUEeiGMZDEwGVjQ"/>
</p:tagLst>
</file>

<file path=ppt/tags/tag68.xml><?xml version="1.0" encoding="utf-8"?>
<p:tagLst xmlns:p="http://schemas.openxmlformats.org/presentationml/2006/main">
  <p:tag name="THINKCELLSHAPEDONOTDELETE" val="tkI8SJmAF7U2SkmzqRBYQOw"/>
</p:tagLst>
</file>

<file path=ppt/tags/tag69.xml><?xml version="1.0" encoding="utf-8"?>
<p:tagLst xmlns:p="http://schemas.openxmlformats.org/presentationml/2006/main">
  <p:tag name="THINKCELLSHAPEDONOTDELETE" val="tMiMkWmKYY0aZzlNwjMqauQ"/>
</p:tagLst>
</file>

<file path=ppt/tags/tag70.xml><?xml version="1.0" encoding="utf-8"?>
<p:tagLst xmlns:p="http://schemas.openxmlformats.org/presentationml/2006/main">
  <p:tag name="THINKCELLSHAPEDONOTDELETE" val="tRVZKO56sNku_TWfCYNW_NA"/>
</p:tagLst>
</file>

<file path=ppt/tags/tag71.xml><?xml version="1.0" encoding="utf-8"?>
<p:tagLst xmlns:p="http://schemas.openxmlformats.org/presentationml/2006/main">
  <p:tag name="THINKCELLSHAPEDONOTDELETE" val="tuFZZfCcQ4kCew76q2pVbQA"/>
</p:tagLst>
</file>

<file path=ppt/tags/tag72.xml><?xml version="1.0" encoding="utf-8"?>
<p:tagLst xmlns:p="http://schemas.openxmlformats.org/presentationml/2006/main">
  <p:tag name="THINKCELLSHAPEDONOTDELETE" val="tdQPafOmJ50yy7IorkSJhvA"/>
</p:tagLst>
</file>

<file path=ppt/tags/tag73.xml><?xml version="1.0" encoding="utf-8"?>
<p:tagLst xmlns:p="http://schemas.openxmlformats.org/presentationml/2006/main">
  <p:tag name="THINKCELLSHAPEDONOTDELETE" val="trp7b8Pw51Eu1FaZlCp1_pQ"/>
</p:tagLst>
</file>

<file path=ppt/tags/tag74.xml><?xml version="1.0" encoding="utf-8"?>
<p:tagLst xmlns:p="http://schemas.openxmlformats.org/presentationml/2006/main">
  <p:tag name="THINKCELLSHAPEDONOTDELETE" val="tqXbzUNx02ka3846rUeefkA"/>
</p:tagLst>
</file>

<file path=ppt/tags/tag75.xml><?xml version="1.0" encoding="utf-8"?>
<p:tagLst xmlns:p="http://schemas.openxmlformats.org/presentationml/2006/main">
  <p:tag name="THINKCELLSHAPEDONOTDELETE" val="tYFG3uFbCXkuIcfXxG79pOA"/>
</p:tagLst>
</file>

<file path=ppt/tags/tag76.xml><?xml version="1.0" encoding="utf-8"?>
<p:tagLst xmlns:p="http://schemas.openxmlformats.org/presentationml/2006/main">
  <p:tag name="THINKCELLSHAPEDONOTDELETE" val="t5WtEGJr6TUKCJs0r_YlRCA"/>
</p:tagLst>
</file>

<file path=ppt/tags/tag77.xml><?xml version="1.0" encoding="utf-8"?>
<p:tagLst xmlns:p="http://schemas.openxmlformats.org/presentationml/2006/main">
  <p:tag name="THINKCELLSHAPEDONOTDELETE" val="tUpEidXDzxkibkJogbEHo1g"/>
</p:tagLst>
</file>

<file path=ppt/tags/tag78.xml><?xml version="1.0" encoding="utf-8"?>
<p:tagLst xmlns:p="http://schemas.openxmlformats.org/presentationml/2006/main">
  <p:tag name="THINKCELLSHAPEDONOTDELETE" val="tHHC.9OmOB0yFATd4ejQrgQ"/>
</p:tagLst>
</file>

<file path=ppt/tags/tag79.xml><?xml version="1.0" encoding="utf-8"?>
<p:tagLst xmlns:p="http://schemas.openxmlformats.org/presentationml/2006/main">
  <p:tag name="THINKCELLSHAPEDONOTDELETE" val="tvo3ZUYA9YEqJs4a3PF3xTQ"/>
</p:tagLst>
</file>

<file path=ppt/tags/tag80.xml><?xml version="1.0" encoding="utf-8"?>
<p:tagLst xmlns:p="http://schemas.openxmlformats.org/presentationml/2006/main">
  <p:tag name="THINKCELLSHAPEDONOTDELETE" val="t9RJ149efH0uoUGZYjzpR4Q"/>
</p:tagLst>
</file>

<file path=ppt/tags/tag81.xml><?xml version="1.0" encoding="utf-8"?>
<p:tagLst xmlns:p="http://schemas.openxmlformats.org/presentationml/2006/main">
  <p:tag name="THINKCELLSHAPEDONOTDELETE" val="tp3wDjNVxe0q1BBYkvi45Ng"/>
</p:tagLst>
</file>

<file path=ppt/tags/tag82.xml><?xml version="1.0" encoding="utf-8"?>
<p:tagLst xmlns:p="http://schemas.openxmlformats.org/presentationml/2006/main">
  <p:tag name="THINKCELLSHAPEDONOTDELETE" val="tfL56B4YfpkqYx7KMLu_LOg"/>
</p:tagLst>
</file>

<file path=ppt/tags/tag83.xml><?xml version="1.0" encoding="utf-8"?>
<p:tagLst xmlns:p="http://schemas.openxmlformats.org/presentationml/2006/main">
  <p:tag name="THINKCELLSHAPEDONOTDELETE" val="tz4QKLyGtOkGSGJ8aypjudg"/>
</p:tagLst>
</file>

<file path=ppt/tags/tag84.xml><?xml version="1.0" encoding="utf-8"?>
<p:tagLst xmlns:p="http://schemas.openxmlformats.org/presentationml/2006/main">
  <p:tag name="THINKCELLSHAPEDONOTDELETE" val="t6tnRGFkBVUGvEb7usye74w"/>
</p:tagLst>
</file>

<file path=ppt/tags/tag85.xml><?xml version="1.0" encoding="utf-8"?>
<p:tagLst xmlns:p="http://schemas.openxmlformats.org/presentationml/2006/main">
  <p:tag name="THINKCELLSHAPEDONOTDELETE" val="tffBnvTgFh0eiaVz6n5yVhA"/>
</p:tagLst>
</file>

<file path=ppt/tags/tag86.xml><?xml version="1.0" encoding="utf-8"?>
<p:tagLst xmlns:p="http://schemas.openxmlformats.org/presentationml/2006/main">
  <p:tag name="THINKCELLSHAPEDONOTDELETE" val="tc_977xkK2Ea1BjRg33JfCA"/>
</p:tagLst>
</file>

<file path=ppt/tags/tag87.xml><?xml version="1.0" encoding="utf-8"?>
<p:tagLst xmlns:p="http://schemas.openxmlformats.org/presentationml/2006/main">
  <p:tag name="THINKCELLSHAPEDONOTDELETE" val="tbQ9bbtH8dkSuzpro6jB5xQ"/>
</p:tagLst>
</file>

<file path=ppt/tags/tag88.xml><?xml version="1.0" encoding="utf-8"?>
<p:tagLst xmlns:p="http://schemas.openxmlformats.org/presentationml/2006/main">
  <p:tag name="THINKCELLSHAPEDONOTDELETE" val="t6zQQejKR6kWr3xcjjwvWYA"/>
</p:tagLst>
</file>

<file path=ppt/tags/tag89.xml><?xml version="1.0" encoding="utf-8"?>
<p:tagLst xmlns:p="http://schemas.openxmlformats.org/presentationml/2006/main">
  <p:tag name="THINKCELLSHAPEDONOTDELETE" val="tMXzxqwzHv06PZBGXGkXQgQ"/>
</p:tagLst>
</file>

<file path=ppt/tags/tag90.xml><?xml version="1.0" encoding="utf-8"?>
<p:tagLst xmlns:p="http://schemas.openxmlformats.org/presentationml/2006/main">
  <p:tag name="THINKCELLSHAPEDONOTDELETE" val="tbQWNtFKQL0axCEEPvK4e3Q"/>
</p:tagLst>
</file>

<file path=ppt/tags/tag91.xml><?xml version="1.0" encoding="utf-8"?>
<p:tagLst xmlns:p="http://schemas.openxmlformats.org/presentationml/2006/main">
  <p:tag name="THINKCELLSHAPEDONOTDELETE" val="tMEsdsG_keUuIs2lbRt35JQ"/>
</p:tagLst>
</file>

<file path=ppt/tags/tag92.xml><?xml version="1.0" encoding="utf-8"?>
<p:tagLst xmlns:p="http://schemas.openxmlformats.org/presentationml/2006/main">
  <p:tag name="THINKCELLSHAPEDONOTDELETE" val="t2N.A04nBg0W1ae.G9_.opw"/>
</p:tagLst>
</file>

<file path=ppt/tags/tag93.xml><?xml version="1.0" encoding="utf-8"?>
<p:tagLst xmlns:p="http://schemas.openxmlformats.org/presentationml/2006/main">
  <p:tag name="THINKCELLSHAPEDONOTDELETE" val="t_uZtcKVKlk6c6vYcp1trwg"/>
</p:tagLst>
</file>

<file path=ppt/tags/tag94.xml><?xml version="1.0" encoding="utf-8"?>
<p:tagLst xmlns:p="http://schemas.openxmlformats.org/presentationml/2006/main">
  <p:tag name="THINKCELLSHAPEDONOTDELETE" val="tf7_CIuLUfEaAp9ZK7C3AYw"/>
</p:tagLst>
</file>

<file path=ppt/tags/tag95.xml><?xml version="1.0" encoding="utf-8"?>
<p:tagLst xmlns:p="http://schemas.openxmlformats.org/presentationml/2006/main">
  <p:tag name="THINKCELLSHAPEDONOTDELETE" val="tUV3vHBFLjE2qIfDdY46IfQ"/>
</p:tagLst>
</file>

<file path=ppt/tags/tag96.xml><?xml version="1.0" encoding="utf-8"?>
<p:tagLst xmlns:p="http://schemas.openxmlformats.org/presentationml/2006/main">
  <p:tag name="THINKCELLSHAPEDONOTDELETE" val="t2EDnmlA5o0emU_GuDNLGXg"/>
</p:tagLst>
</file>

<file path=ppt/tags/tag97.xml><?xml version="1.0" encoding="utf-8"?>
<p:tagLst xmlns:p="http://schemas.openxmlformats.org/presentationml/2006/main">
  <p:tag name="THINKCELLSHAPEDONOTDELETE" val="tpaB.LnGzoEy2bgWKsunxxA"/>
</p:tagLst>
</file>

<file path=ppt/tags/tag98.xml><?xml version="1.0" encoding="utf-8"?>
<p:tagLst xmlns:p="http://schemas.openxmlformats.org/presentationml/2006/main">
  <p:tag name="THINKCELLSHAPEDONOTDELETE" val="t6dUd0vgEl0WusBitN914eQ"/>
</p:tagLst>
</file>

<file path=ppt/tags/tag99.xml><?xml version="1.0" encoding="utf-8"?>
<p:tagLst xmlns:p="http://schemas.openxmlformats.org/presentationml/2006/main">
  <p:tag name="THINKCELLSHAPEDONOTDELETE" val="tBTPTYbYl2EakFnvBmtdFgg"/>
</p:tagLst>
</file>

<file path=ppt/tags/tag100.xml><?xml version="1.0" encoding="utf-8"?>
<p:tagLst xmlns:p="http://schemas.openxmlformats.org/presentationml/2006/main">
  <p:tag name="THINKCELLSHAPEDONOTDELETE" val="tEQanmO24oUGA1JQtIOvEaQ"/>
</p:tagLst>
</file>

<file path=ppt/tags/tag101.xml><?xml version="1.0" encoding="utf-8"?>
<p:tagLst xmlns:p="http://schemas.openxmlformats.org/presentationml/2006/main">
  <p:tag name="THINKCELLSHAPEDONOTDELETE" val="t7mRgKjeOi0i8q22cX9DzRA"/>
</p:tagLst>
</file>

<file path=ppt/tags/tag102.xml><?xml version="1.0" encoding="utf-8"?>
<p:tagLst xmlns:p="http://schemas.openxmlformats.org/presentationml/2006/main">
  <p:tag name="THINKCELLSHAPEDONOTDELETE" val="tt8xjSvi8v0O44j0el4abzA"/>
</p:tagLst>
</file>

<file path=ppt/tags/tag103.xml><?xml version="1.0" encoding="utf-8"?>
<p:tagLst xmlns:p="http://schemas.openxmlformats.org/presentationml/2006/main">
  <p:tag name="THINKCELLSHAPEDONOTDELETE" val="tGJULb7UsGECAlLqQ7kLvog"/>
</p:tagLst>
</file>

<file path=ppt/tags/tag104.xml><?xml version="1.0" encoding="utf-8"?>
<p:tagLst xmlns:p="http://schemas.openxmlformats.org/presentationml/2006/main">
  <p:tag name="THINKCELLSHAPEDONOTDELETE" val="tnrI.X4hztkqg9km6yJPJqQ"/>
</p:tagLst>
</file>

<file path=ppt/tags/tag105.xml><?xml version="1.0" encoding="utf-8"?>
<p:tagLst xmlns:p="http://schemas.openxmlformats.org/presentationml/2006/main">
  <p:tag name="THINKCELLSHAPEDONOTDELETE" val="tsK9syO_fNU6V5vTq_skcag"/>
</p:tagLst>
</file>

<file path=ppt/tags/tag106.xml><?xml version="1.0" encoding="utf-8"?>
<p:tagLst xmlns:p="http://schemas.openxmlformats.org/presentationml/2006/main">
  <p:tag name="THINKCELLSHAPEDONOTDELETE" val="tmM7hfzgObE6216p2HfhFfQ"/>
</p:tagLst>
</file>

<file path=ppt/tags/tag107.xml><?xml version="1.0" encoding="utf-8"?>
<p:tagLst xmlns:p="http://schemas.openxmlformats.org/presentationml/2006/main">
  <p:tag name="THINKCELLSHAPEDONOTDELETE" val="tGoj7hWMQA0q1xE_dMmqhAw"/>
</p:tagLst>
</file>

<file path=ppt/tags/tag108.xml><?xml version="1.0" encoding="utf-8"?>
<p:tagLst xmlns:p="http://schemas.openxmlformats.org/presentationml/2006/main">
  <p:tag name="THINKCELLSHAPEDONOTDELETE" val="tg5OAeMGQDU.m3D2NxMWBpQ"/>
</p:tagLst>
</file>

<file path=ppt/tags/tag109.xml><?xml version="1.0" encoding="utf-8"?>
<p:tagLst xmlns:p="http://schemas.openxmlformats.org/presentationml/2006/main">
  <p:tag name="THINKCELLSHAPEDONOTDELETE" val="tz2c4Owr4c0C.SxpfgsmKHQ"/>
</p:tagLst>
</file>

<file path=ppt/tags/tag110.xml><?xml version="1.0" encoding="utf-8"?>
<p:tagLst xmlns:p="http://schemas.openxmlformats.org/presentationml/2006/main">
  <p:tag name="THINKCELLSHAPEDONOTDELETE" val="tTCc.eDy1cEuc.oZ2oJvVYQ"/>
</p:tagLst>
</file>

<file path=ppt/tags/tag111.xml><?xml version="1.0" encoding="utf-8"?>
<p:tagLst xmlns:p="http://schemas.openxmlformats.org/presentationml/2006/main">
  <p:tag name="THINKCELLSHAPEDONOTDELETE" val="tuYPTpL2850m0mBBwmj7Uhw"/>
</p:tagLst>
</file>

<file path=ppt/tags/tag112.xml><?xml version="1.0" encoding="utf-8"?>
<p:tagLst xmlns:p="http://schemas.openxmlformats.org/presentationml/2006/main">
  <p:tag name="THINKCELLSHAPEDONOTDELETE" val="toTAmiti5bEaCTskG4GYu5g"/>
</p:tagLst>
</file>

<file path=ppt/tags/tag113.xml><?xml version="1.0" encoding="utf-8"?>
<p:tagLst xmlns:p="http://schemas.openxmlformats.org/presentationml/2006/main">
  <p:tag name="THINKCELLSHAPEDONOTDELETE" val="tKX6vYG_SMU.aXGpTYpZUzg"/>
</p:tagLst>
</file>

<file path=ppt/tags/tag114.xml><?xml version="1.0" encoding="utf-8"?>
<p:tagLst xmlns:p="http://schemas.openxmlformats.org/presentationml/2006/main">
  <p:tag name="THINKCELLSHAPEDONOTDELETE" val="tYilVOi0uQ0KokvlZ95_1Iw"/>
</p:tagLst>
</file>

<file path=ppt/tags/tag115.xml><?xml version="1.0" encoding="utf-8"?>
<p:tagLst xmlns:p="http://schemas.openxmlformats.org/presentationml/2006/main">
  <p:tag name="THINKCELLSHAPEDONOTDELETE" val="tbMp.5RBZL0SI8r8YJFy_wg"/>
</p:tagLst>
</file>

<file path=ppt/tags/tag116.xml><?xml version="1.0" encoding="utf-8"?>
<p:tagLst xmlns:p="http://schemas.openxmlformats.org/presentationml/2006/main">
  <p:tag name="THINKCELLSHAPEDONOTDELETE" val="tdbpGKe1y1k6bfZta7GFVyg"/>
</p:tagLst>
</file>

<file path=ppt/tags/tag117.xml><?xml version="1.0" encoding="utf-8"?>
<p:tagLst xmlns:p="http://schemas.openxmlformats.org/presentationml/2006/main">
  <p:tag name="THINKCELLSHAPEDONOTDELETE" val="tkIg.AkfUqkaFh1KRRzPtZA"/>
</p:tagLst>
</file>

<file path=ppt/tags/tag118.xml><?xml version="1.0" encoding="utf-8"?>
<p:tagLst xmlns:p="http://schemas.openxmlformats.org/presentationml/2006/main">
  <p:tag name="THINKCELLSHAPEDONOTDELETE" val="tXwGIHA54gU2w5v1Xkuw99Q"/>
</p:tagLst>
</file>

<file path=ppt/tags/tag119.xml><?xml version="1.0" encoding="utf-8"?>
<p:tagLst xmlns:p="http://schemas.openxmlformats.org/presentationml/2006/main">
  <p:tag name="THINKCELLSHAPEDONOTDELETE" val="tyTDtne03gk.A9AA9ZzkcYg"/>
</p:tagLst>
</file>

<file path=ppt/tags/tag120.xml><?xml version="1.0" encoding="utf-8"?>
<p:tagLst xmlns:p="http://schemas.openxmlformats.org/presentationml/2006/main">
  <p:tag name="THINKCELLSHAPEDONOTDELETE" val="tNS0sWbcvPEioVCaM28fGCg"/>
</p:tagLst>
</file>

<file path=ppt/tags/tag121.xml><?xml version="1.0" encoding="utf-8"?>
<p:tagLst xmlns:p="http://schemas.openxmlformats.org/presentationml/2006/main">
  <p:tag name="THINKCELLSHAPEDONOTDELETE" val="taVm_s7LV206n3Aoxip38dQ"/>
</p:tagLst>
</file>

<file path=ppt/tags/tag122.xml><?xml version="1.0" encoding="utf-8"?>
<p:tagLst xmlns:p="http://schemas.openxmlformats.org/presentationml/2006/main">
  <p:tag name="THINKCELLSHAPEDONOTDELETE" val="tHVQzgmWbMEK1T5fuDiCE6A"/>
</p:tagLst>
</file>

<file path=ppt/tags/tag123.xml><?xml version="1.0" encoding="utf-8"?>
<p:tagLst xmlns:p="http://schemas.openxmlformats.org/presentationml/2006/main">
  <p:tag name="THINKCELLSHAPEDONOTDELETE" val="tiJmjVlyUYEKokjM4C_L8JQ"/>
</p:tagLst>
</file>

<file path=ppt/tags/tag124.xml><?xml version="1.0" encoding="utf-8"?>
<p:tagLst xmlns:p="http://schemas.openxmlformats.org/presentationml/2006/main">
  <p:tag name="THINKCELLSHAPEDONOTDELETE" val="tDZnZp3Omok._fwbRnJUvMQ"/>
</p:tagLst>
</file>

<file path=ppt/tags/tag125.xml><?xml version="1.0" encoding="utf-8"?>
<p:tagLst xmlns:p="http://schemas.openxmlformats.org/presentationml/2006/main">
  <p:tag name="THINKCELLSHAPEDONOTDELETE" val="tohgNRuR5bE6pod5GYD18Ug"/>
</p:tagLst>
</file>

<file path=ppt/tags/tag126.xml><?xml version="1.0" encoding="utf-8"?>
<p:tagLst xmlns:p="http://schemas.openxmlformats.org/presentationml/2006/main">
  <p:tag name="THINKCELLSHAPEDONOTDELETE" val="tBUV7QE5DEUGkdN6mYdlYGA"/>
</p:tagLst>
</file>

<file path=ppt/tags/tag127.xml><?xml version="1.0" encoding="utf-8"?>
<p:tagLst xmlns:p="http://schemas.openxmlformats.org/presentationml/2006/main">
  <p:tag name="THINKCELLSHAPEDONOTDELETE" val="tHfsjvcDHnkawL3TTzvhavA"/>
</p:tagLst>
</file>

<file path=ppt/tags/tag128.xml><?xml version="1.0" encoding="utf-8"?>
<p:tagLst xmlns:p="http://schemas.openxmlformats.org/presentationml/2006/main">
  <p:tag name="THINKCELLSHAPEDONOTDELETE" val="tU3JerDN6pUGTz_RbST3hUA"/>
</p:tagLst>
</file>

<file path=ppt/tags/tag129.xml><?xml version="1.0" encoding="utf-8"?>
<p:tagLst xmlns:p="http://schemas.openxmlformats.org/presentationml/2006/main">
  <p:tag name="THINKCELLSHAPEDONOTDELETE" val="thpN5bReRJkux2QYh6S0h4g"/>
</p:tagLst>
</file>

<file path=ppt/tags/tag130.xml><?xml version="1.0" encoding="utf-8"?>
<p:tagLst xmlns:p="http://schemas.openxmlformats.org/presentationml/2006/main">
  <p:tag name="THINKCELLSHAPEDONOTDELETE" val="tXtdkTolU80aHdgUW0E8RZA"/>
</p:tagLst>
</file>

<file path=ppt/tags/tag131.xml><?xml version="1.0" encoding="utf-8"?>
<p:tagLst xmlns:p="http://schemas.openxmlformats.org/presentationml/2006/main">
  <p:tag name="THINKCELLSHAPEDONOTDELETE" val="t.XtuNPHxFUyfm5alCMtViQ"/>
</p:tagLst>
</file>

<file path=ppt/tags/tag132.xml><?xml version="1.0" encoding="utf-8"?>
<p:tagLst xmlns:p="http://schemas.openxmlformats.org/presentationml/2006/main">
  <p:tag name="THINKCELLSHAPEDONOTDELETE" val="tRTJWHxAB2k.FpJk7k6LcMQ"/>
</p:tagLst>
</file>

<file path=ppt/tags/tag133.xml><?xml version="1.0" encoding="utf-8"?>
<p:tagLst xmlns:p="http://schemas.openxmlformats.org/presentationml/2006/main">
  <p:tag name="THINKCELLSHAPEDONOTDELETE" val="tPhF5PFtkcUStVYLtRvPAwA"/>
</p:tagLst>
</file>

<file path=ppt/tags/tag134.xml><?xml version="1.0" encoding="utf-8"?>
<p:tagLst xmlns:p="http://schemas.openxmlformats.org/presentationml/2006/main">
  <p:tag name="THINKCELLSHAPEDONOTDELETE" val="trZUfU83n5EuLWTDXtEMaZQ"/>
</p:tagLst>
</file>

<file path=ppt/tags/tag135.xml><?xml version="1.0" encoding="utf-8"?>
<p:tagLst xmlns:p="http://schemas.openxmlformats.org/presentationml/2006/main">
  <p:tag name="THINKCELLSHAPEDONOTDELETE" val="t2f1D6WWrLEGPBUWnB_AD1Q"/>
</p:tagLst>
</file>

<file path=ppt/tags/tag136.xml><?xml version="1.0" encoding="utf-8"?>
<p:tagLst xmlns:p="http://schemas.openxmlformats.org/presentationml/2006/main">
  <p:tag name="THINKCELLSHAPEDONOTDELETE" val="t5PgsqbxKHUOagSJLb5chkQ"/>
</p:tagLst>
</file>

<file path=ppt/tags/tag137.xml><?xml version="1.0" encoding="utf-8"?>
<p:tagLst xmlns:p="http://schemas.openxmlformats.org/presentationml/2006/main">
  <p:tag name="THINKCELLSHAPEDONOTDELETE" val="tbCQwrZaAikeXtRXg9sSAGw"/>
</p:tagLst>
</file>

<file path=ppt/tags/tag138.xml><?xml version="1.0" encoding="utf-8"?>
<p:tagLst xmlns:p="http://schemas.openxmlformats.org/presentationml/2006/main">
  <p:tag name="THINKCELLSHAPEDONOTDELETE" val="tfEdcGgjKB0y.7FsX1PGhQA"/>
</p:tagLst>
</file>

<file path=ppt/tags/tag139.xml><?xml version="1.0" encoding="utf-8"?>
<p:tagLst xmlns:p="http://schemas.openxmlformats.org/presentationml/2006/main">
  <p:tag name="THINKCELLSHAPEDONOTDELETE" val="t_M4nhQrIakyPSzWpijCUTw"/>
</p:tagLst>
</file>

<file path=ppt/tags/tag140.xml><?xml version="1.0" encoding="utf-8"?>
<p:tagLst xmlns:p="http://schemas.openxmlformats.org/presentationml/2006/main">
  <p:tag name="THINKCELLSHAPEDONOTDELETE" val="t.xzva6qd7USLqGNCQTXByg"/>
</p:tagLst>
</file>

<file path=ppt/tags/tag141.xml><?xml version="1.0" encoding="utf-8"?>
<p:tagLst xmlns:p="http://schemas.openxmlformats.org/presentationml/2006/main">
  <p:tag name="THINKCELLSHAPEDONOTDELETE" val="teghgpTDOTU2_65WnoYlDvg"/>
</p:tagLst>
</file>

<file path=ppt/tags/tag142.xml><?xml version="1.0" encoding="utf-8"?>
<p:tagLst xmlns:p="http://schemas.openxmlformats.org/presentationml/2006/main">
  <p:tag name="THINKCELLSHAPEDONOTDELETE" val="t5hm8t82cWkC77pP4JaFyCg"/>
</p:tagLst>
</file>

<file path=ppt/tags/tag143.xml><?xml version="1.0" encoding="utf-8"?>
<p:tagLst xmlns:p="http://schemas.openxmlformats.org/presentationml/2006/main">
  <p:tag name="THINKCELLSHAPEDONOTDELETE" val="tnsK2QNb4vkSMsGMtyoF2Lw"/>
</p:tagLst>
</file>

<file path=ppt/tags/tag144.xml><?xml version="1.0" encoding="utf-8"?>
<p:tagLst xmlns:p="http://schemas.openxmlformats.org/presentationml/2006/main">
  <p:tag name="THINKCELLSHAPEDONOTDELETE" val="thbS7X0DWwk.pBBkYsO91iA"/>
</p:tagLst>
</file>

<file path=ppt/tags/tag145.xml><?xml version="1.0" encoding="utf-8"?>
<p:tagLst xmlns:p="http://schemas.openxmlformats.org/presentationml/2006/main">
  <p:tag name="THINKCELLSHAPEDONOTDELETE" val="tliN9zg2d0UW9mPM.67Ho4g"/>
</p:tagLst>
</file>

<file path=ppt/tags/tag146.xml><?xml version="1.0" encoding="utf-8"?>
<p:tagLst xmlns:p="http://schemas.openxmlformats.org/presentationml/2006/main">
  <p:tag name="THINKCELLSHAPEDONOTDELETE" val="toS1m8Yfsqk.FG1hX7cMKKQ"/>
</p:tagLst>
</file>

<file path=ppt/tags/tag147.xml><?xml version="1.0" encoding="utf-8"?>
<p:tagLst xmlns:p="http://schemas.openxmlformats.org/presentationml/2006/main">
  <p:tag name="THINKCELLSHAPEDONOTDELETE" val="tlVXtDlFK4k.Of9zI0gqvAg"/>
</p:tagLst>
</file>

<file path=ppt/tags/tag148.xml><?xml version="1.0" encoding="utf-8"?>
<p:tagLst xmlns:p="http://schemas.openxmlformats.org/presentationml/2006/main">
  <p:tag name="THINKCELLSHAPEDONOTDELETE" val="tVA_1COrcBEmrvPU7n3BdFQ"/>
</p:tagLst>
</file>

<file path=ppt/tags/tag149.xml><?xml version="1.0" encoding="utf-8"?>
<p:tagLst xmlns:p="http://schemas.openxmlformats.org/presentationml/2006/main">
  <p:tag name="THINKCELLSHAPEDONOTDELETE" val="tf7E3G4wh8E2tqAJjILJl1g"/>
</p:tagLst>
</file>

<file path=ppt/tags/tag150.xml><?xml version="1.0" encoding="utf-8"?>
<p:tagLst xmlns:p="http://schemas.openxmlformats.org/presentationml/2006/main">
  <p:tag name="THINKCELLSHAPEDONOTDELETE" val="tDM3MfGexW0.oNwamsB2tQQ"/>
</p:tagLst>
</file>

<file path=ppt/tags/tag151.xml><?xml version="1.0" encoding="utf-8"?>
<p:tagLst xmlns:p="http://schemas.openxmlformats.org/presentationml/2006/main">
  <p:tag name="THINKCELLSHAPEDONOTDELETE" val="tuvMohhyWvkiqUkTjFK9sDA"/>
</p:tagLst>
</file>

<file path=ppt/tags/tag152.xml><?xml version="1.0" encoding="utf-8"?>
<p:tagLst xmlns:p="http://schemas.openxmlformats.org/presentationml/2006/main">
  <p:tag name="THINKCELLSHAPEDONOTDELETE" val="tiU5CQIFOLky4GX1fryclFA"/>
</p:tagLst>
</file>

<file path=ppt/tags/tag153.xml><?xml version="1.0" encoding="utf-8"?>
<p:tagLst xmlns:p="http://schemas.openxmlformats.org/presentationml/2006/main">
  <p:tag name="THINKCELLSHAPEDONOTDELETE" val="tVkTALk_JYkixUuGHiKtkhg"/>
</p:tagLst>
</file>

<file path=ppt/tags/tag154.xml><?xml version="1.0" encoding="utf-8"?>
<p:tagLst xmlns:p="http://schemas.openxmlformats.org/presentationml/2006/main">
  <p:tag name="THINKCELLSHAPEDONOTDELETE" val="tFKCpjP3Mxky7z8N7iXa5uQ"/>
</p:tagLst>
</file>

<file path=ppt/tags/tag155.xml><?xml version="1.0" encoding="utf-8"?>
<p:tagLst xmlns:p="http://schemas.openxmlformats.org/presentationml/2006/main">
  <p:tag name="THINKCELLSHAPEDONOTDELETE" val="tPddVgIHE10e4VGV8y6SqKQ"/>
</p:tagLst>
</file>

<file path=ppt/tags/tag156.xml><?xml version="1.0" encoding="utf-8"?>
<p:tagLst xmlns:p="http://schemas.openxmlformats.org/presentationml/2006/main">
  <p:tag name="THINKCELLSHAPEDONOTDELETE" val="tn.J_itACCEquJ.HLiXxFYw"/>
</p:tagLst>
</file>

<file path=ppt/tags/tag157.xml><?xml version="1.0" encoding="utf-8"?>
<p:tagLst xmlns:p="http://schemas.openxmlformats.org/presentationml/2006/main">
  <p:tag name="THINKCELLSHAPEDONOTDELETE" val="tMkWAk.tV0ke5GSlPwp5TZw"/>
</p:tagLst>
</file>

<file path=ppt/tags/tag158.xml><?xml version="1.0" encoding="utf-8"?>
<p:tagLst xmlns:p="http://schemas.openxmlformats.org/presentationml/2006/main">
  <p:tag name="THINKCELLSHAPEDONOTDELETE" val="t.Krk1gpWhEylBIIGjcz4Nw"/>
</p:tagLst>
</file>

<file path=ppt/tags/tag159.xml><?xml version="1.0" encoding="utf-8"?>
<p:tagLst xmlns:p="http://schemas.openxmlformats.org/presentationml/2006/main">
  <p:tag name="THINKCELLSHAPEDONOTDELETE" val="tWTU3P61CMUuXcUIbyfNKJA"/>
</p:tagLst>
</file>

<file path=ppt/tags/tag160.xml><?xml version="1.0" encoding="utf-8"?>
<p:tagLst xmlns:p="http://schemas.openxmlformats.org/presentationml/2006/main">
  <p:tag name="THINKCELLSHAPEDONOTDELETE" val="tXGwrW6sGhESv0DNJjPKBKQ"/>
</p:tagLst>
</file>

<file path=ppt/tags/tag161.xml><?xml version="1.0" encoding="utf-8"?>
<p:tagLst xmlns:p="http://schemas.openxmlformats.org/presentationml/2006/main">
  <p:tag name="THINKCELLSHAPEDONOTDELETE" val="t_VdyK7FZskKuX1ITDJ305g"/>
</p:tagLst>
</file>

<file path=ppt/tags/tag162.xml><?xml version="1.0" encoding="utf-8"?>
<p:tagLst xmlns:p="http://schemas.openxmlformats.org/presentationml/2006/main">
  <p:tag name="THINKCELLSHAPEDONOTDELETE" val="tZ7aw7Om8AE64TD4ydYnf6w"/>
</p:tagLst>
</file>

<file path=ppt/tags/tag163.xml><?xml version="1.0" encoding="utf-8"?>
<p:tagLst xmlns:p="http://schemas.openxmlformats.org/presentationml/2006/main">
  <p:tag name="THINKCELLSHAPEDONOTDELETE" val="tAwupz7UuOEicyU2fhZiNZA"/>
</p:tagLst>
</file>

<file path=ppt/tags/tag164.xml><?xml version="1.0" encoding="utf-8"?>
<p:tagLst xmlns:p="http://schemas.openxmlformats.org/presentationml/2006/main">
  <p:tag name="THINKCELLSHAPEDONOTDELETE" val="tQAwOHgb4BEyE58YUj7mcgA"/>
</p:tagLst>
</file>

<file path=ppt/tags/tag165.xml><?xml version="1.0" encoding="utf-8"?>
<p:tagLst xmlns:p="http://schemas.openxmlformats.org/presentationml/2006/main">
  <p:tag name="THINKCELLSHAPEDONOTDELETE" val="trvcUsiK8RE61np3PxJzsOw"/>
</p:tagLst>
</file>

<file path=ppt/tags/tag166.xml><?xml version="1.0" encoding="utf-8"?>
<p:tagLst xmlns:p="http://schemas.openxmlformats.org/presentationml/2006/main">
  <p:tag name="THINKCELLSHAPEDONOTDELETE" val="tNnWFJwF2CkqN52Q3alzt6A"/>
</p:tagLst>
</file>

<file path=ppt/tags/tag167.xml><?xml version="1.0" encoding="utf-8"?>
<p:tagLst xmlns:p="http://schemas.openxmlformats.org/presentationml/2006/main">
  <p:tag name="THINKCELLSHAPEDONOTDELETE" val="tRqQsh_v_7ESrni.Tewveow"/>
</p:tagLst>
</file>

<file path=ppt/tags/tag168.xml><?xml version="1.0" encoding="utf-8"?>
<p:tagLst xmlns:p="http://schemas.openxmlformats.org/presentationml/2006/main">
  <p:tag name="THINKCELLSHAPEDONOTDELETE" val="tC.0YBMakQU.Amcpt73GwGg"/>
</p:tagLst>
</file>

<file path=ppt/tags/tag169.xml><?xml version="1.0" encoding="utf-8"?>
<p:tagLst xmlns:p="http://schemas.openxmlformats.org/presentationml/2006/main">
  <p:tag name="THINKCELLSHAPEDONOTDELETE" val="tY55GpwWy1EK4rtpKh2snZw"/>
</p:tagLst>
</file>

<file path=ppt/tags/tag170.xml><?xml version="1.0" encoding="utf-8"?>
<p:tagLst xmlns:p="http://schemas.openxmlformats.org/presentationml/2006/main">
  <p:tag name="THINKCELLSHAPEDONOTDELETE" val="tE3sNj7EKTEuy8Iq86SgnVA"/>
</p:tagLst>
</file>

<file path=ppt/tags/tag171.xml><?xml version="1.0" encoding="utf-8"?>
<p:tagLst xmlns:p="http://schemas.openxmlformats.org/presentationml/2006/main">
  <p:tag name="THINKCELLSHAPEDONOTDELETE" val="tKudcaqJTykix2GNBctbrug"/>
</p:tagLst>
</file>

<file path=ppt/tags/tag172.xml><?xml version="1.0" encoding="utf-8"?>
<p:tagLst xmlns:p="http://schemas.openxmlformats.org/presentationml/2006/main">
  <p:tag name="THINKCELLSHAPEDONOTDELETE" val="tLwFHqTyBS02wxYd97wsFGw"/>
</p:tagLst>
</file>

<file path=ppt/tags/tag173.xml><?xml version="1.0" encoding="utf-8"?>
<p:tagLst xmlns:p="http://schemas.openxmlformats.org/presentationml/2006/main">
  <p:tag name="THINKCELLSHAPEDONOTDELETE" val="t30hdqRTlrUKK6yZHrThDhg"/>
</p:tagLst>
</file>

<file path=ppt/tags/tag174.xml><?xml version="1.0" encoding="utf-8"?>
<p:tagLst xmlns:p="http://schemas.openxmlformats.org/presentationml/2006/main">
  <p:tag name="THINKCELLSHAPEDONOTDELETE" val="t8zvJ5adnJ0SHpfW0DLHH2Q"/>
</p:tagLst>
</file>

<file path=ppt/tags/tag175.xml><?xml version="1.0" encoding="utf-8"?>
<p:tagLst xmlns:p="http://schemas.openxmlformats.org/presentationml/2006/main">
  <p:tag name="THINKCELLSHAPEDONOTDELETE" val="tBIGUFeK9QUq8VsVTDDBGNQ"/>
</p:tagLst>
</file>

<file path=ppt/tags/tag176.xml><?xml version="1.0" encoding="utf-8"?>
<p:tagLst xmlns:p="http://schemas.openxmlformats.org/presentationml/2006/main">
  <p:tag name="THINKCELLSHAPEDONOTDELETE" val="tNl31LxRLA0aipu1IWif5Nw"/>
</p:tagLst>
</file>

<file path=ppt/tags/tag177.xml><?xml version="1.0" encoding="utf-8"?>
<p:tagLst xmlns:p="http://schemas.openxmlformats.org/presentationml/2006/main">
  <p:tag name="THINKCELLSHAPEDONOTDELETE" val="tvS3XSZLe2E.SQi13dvSacQ"/>
</p:tagLst>
</file>

<file path=ppt/tags/tag178.xml><?xml version="1.0" encoding="utf-8"?>
<p:tagLst xmlns:p="http://schemas.openxmlformats.org/presentationml/2006/main">
  <p:tag name="THINKCELLSHAPEDONOTDELETE" val="telmTDCkAaUiUiizjs.S.Lg"/>
</p:tagLst>
</file>

<file path=ppt/tags/tag179.xml><?xml version="1.0" encoding="utf-8"?>
<p:tagLst xmlns:p="http://schemas.openxmlformats.org/presentationml/2006/main">
  <p:tag name="THINKCELLSHAPEDONOTDELETE" val="tottiSsnlrkeZb7Nwmq7SGw"/>
</p:tagLst>
</file>

<file path=ppt/tags/tag180.xml><?xml version="1.0" encoding="utf-8"?>
<p:tagLst xmlns:p="http://schemas.openxmlformats.org/presentationml/2006/main">
  <p:tag name="THINKCELLSHAPEDONOTDELETE" val="tHbd3vBgEQEK7_H8ynKf3iQ"/>
</p:tagLst>
</file>

<file path=ppt/tags/tag181.xml><?xml version="1.0" encoding="utf-8"?>
<p:tagLst xmlns:p="http://schemas.openxmlformats.org/presentationml/2006/main">
  <p:tag name="THINKCELLSHAPEDONOTDELETE" val="tN_16rC72NkKYuW_D_.iLlQ"/>
</p:tagLst>
</file>

<file path=ppt/tags/tag182.xml><?xml version="1.0" encoding="utf-8"?>
<p:tagLst xmlns:p="http://schemas.openxmlformats.org/presentationml/2006/main">
  <p:tag name="THINKCELLSHAPEDONOTDELETE" val="tYfkO7WkH7EOUWOGkF2zNZg"/>
</p:tagLst>
</file>

<file path=ppt/tags/tag183.xml><?xml version="1.0" encoding="utf-8"?>
<p:tagLst xmlns:p="http://schemas.openxmlformats.org/presentationml/2006/main">
  <p:tag name="THINKCELLSHAPEDONOTDELETE" val="tqb7pofMyjEmwxW0o1ScSEg"/>
</p:tagLst>
</file>

<file path=ppt/tags/tag184.xml><?xml version="1.0" encoding="utf-8"?>
<p:tagLst xmlns:p="http://schemas.openxmlformats.org/presentationml/2006/main">
  <p:tag name="THINKCELLSHAPEDONOTDELETE" val="tylBNYsG9mEKL9IpjnyBh6A"/>
</p:tagLst>
</file>

<file path=ppt/tags/tag185.xml><?xml version="1.0" encoding="utf-8"?>
<p:tagLst xmlns:p="http://schemas.openxmlformats.org/presentationml/2006/main">
  <p:tag name="THINKCELLSHAPEDONOTDELETE" val="tBABQDDJ78E.X_PZKvvtItw"/>
</p:tagLst>
</file>

<file path=ppt/tags/tag186.xml><?xml version="1.0" encoding="utf-8"?>
<p:tagLst xmlns:p="http://schemas.openxmlformats.org/presentationml/2006/main">
  <p:tag name="THINKCELLSHAPEDONOTDELETE" val="tn_T_AJJfc0SFI0EHpeLzUg"/>
</p:tagLst>
</file>

<file path=ppt/tags/tag187.xml><?xml version="1.0" encoding="utf-8"?>
<p:tagLst xmlns:p="http://schemas.openxmlformats.org/presentationml/2006/main">
  <p:tag name="THINKCELLSHAPEDONOTDELETE" val="trvEzK2KuqE.du8E8VuJ9.Q"/>
</p:tagLst>
</file>

<file path=ppt/tags/tag188.xml><?xml version="1.0" encoding="utf-8"?>
<p:tagLst xmlns:p="http://schemas.openxmlformats.org/presentationml/2006/main">
  <p:tag name="THINKCELLSHAPEDONOTDELETE" val="t2UBrwVLNJUSDKhXA_uYLbQ"/>
</p:tagLst>
</file>

<file path=ppt/tags/tag189.xml><?xml version="1.0" encoding="utf-8"?>
<p:tagLst xmlns:p="http://schemas.openxmlformats.org/presentationml/2006/main">
  <p:tag name="THINKCELLSHAPEDONOTDELETE" val="t9bvb8ZhSMEOTrgJvR45Bww"/>
</p:tagLst>
</file>

<file path=ppt/tags/tag190.xml><?xml version="1.0" encoding="utf-8"?>
<p:tagLst xmlns:p="http://schemas.openxmlformats.org/presentationml/2006/main">
  <p:tag name="THINKCELLSHAPEDONOTDELETE" val="tR9xXgLmkF0uyup6K8IbiEA"/>
</p:tagLst>
</file>

<file path=ppt/tags/tag191.xml><?xml version="1.0" encoding="utf-8"?>
<p:tagLst xmlns:p="http://schemas.openxmlformats.org/presentationml/2006/main">
  <p:tag name="THINKCELLSHAPEDONOTDELETE" val="tfYMq45i27U6U0YHt0v4Frw"/>
</p:tagLst>
</file>

<file path=ppt/tags/tag192.xml><?xml version="1.0" encoding="utf-8"?>
<p:tagLst xmlns:p="http://schemas.openxmlformats.org/presentationml/2006/main">
  <p:tag name="THINKCELLSHAPEDONOTDELETE" val="t32ZTsQlbukmenW050fJkaA"/>
</p:tagLst>
</file>

<file path=ppt/tags/tag193.xml><?xml version="1.0" encoding="utf-8"?>
<p:tagLst xmlns:p="http://schemas.openxmlformats.org/presentationml/2006/main">
  <p:tag name="THINKCELLSHAPEDONOTDELETE" val="tahC42tcafE6R2U4YxooU5Q"/>
</p:tagLst>
</file>

<file path=ppt/tags/tag194.xml><?xml version="1.0" encoding="utf-8"?>
<p:tagLst xmlns:p="http://schemas.openxmlformats.org/presentationml/2006/main">
  <p:tag name="THINKCELLSHAPEDONOTDELETE" val="tCCbDhYXk_EWh4iRZE5T3VA"/>
</p:tagLst>
</file>

<file path=ppt/tags/tag195.xml><?xml version="1.0" encoding="utf-8"?>
<p:tagLst xmlns:p="http://schemas.openxmlformats.org/presentationml/2006/main">
  <p:tag name="THINKCELLSHAPEDONOTDELETE" val="t.k1mABg8B0u7azmed54pBQ"/>
</p:tagLst>
</file>

<file path=ppt/tags/tag196.xml><?xml version="1.0" encoding="utf-8"?>
<p:tagLst xmlns:p="http://schemas.openxmlformats.org/presentationml/2006/main">
  <p:tag name="THINKCELLSHAPEDONOTDELETE" val="tK7bKcPw9gkS3hAvhXPnvpQ"/>
</p:tagLst>
</file>

<file path=ppt/tags/tag197.xml><?xml version="1.0" encoding="utf-8"?>
<p:tagLst xmlns:p="http://schemas.openxmlformats.org/presentationml/2006/main">
  <p:tag name="THINKCELLSHAPEDONOTDELETE" val="t0dX_EY6Fsk6e_EWPlrlHUQ"/>
</p:tagLst>
</file>

<file path=ppt/tags/tag198.xml><?xml version="1.0" encoding="utf-8"?>
<p:tagLst xmlns:p="http://schemas.openxmlformats.org/presentationml/2006/main">
  <p:tag name="THINKCELLSHAPEDONOTDELETE" val="t7t_T6Lx.r02CE8BcljqflQ"/>
</p:tagLst>
</file>

<file path=ppt/tags/tag199.xml><?xml version="1.0" encoding="utf-8"?>
<p:tagLst xmlns:p="http://schemas.openxmlformats.org/presentationml/2006/main">
  <p:tag name="THINKCELLSHAPEDONOTDELETE" val="tn7rb0zk0nkWfIvNyjsjD4w"/>
</p:tagLst>
</file>

<file path=ppt/tags/tag200.xml><?xml version="1.0" encoding="utf-8"?>
<p:tagLst xmlns:p="http://schemas.openxmlformats.org/presentationml/2006/main">
  <p:tag name="THINKCELLSHAPEDONOTDELETE" val="txe8uHHmIMUKxmkaIh_Nq7w"/>
</p:tagLst>
</file>

<file path=ppt/tags/tag201.xml><?xml version="1.0" encoding="utf-8"?>
<p:tagLst xmlns:p="http://schemas.openxmlformats.org/presentationml/2006/main">
  <p:tag name="THINKCELLSHAPEDONOTDELETE" val="tro.VTRdYJECG3ewaYcfhkg"/>
</p:tagLst>
</file>

<file path=ppt/tags/tag202.xml><?xml version="1.0" encoding="utf-8"?>
<p:tagLst xmlns:p="http://schemas.openxmlformats.org/presentationml/2006/main">
  <p:tag name="THINKCELLSHAPEDONOTDELETE" val="t6zbh10IsR0WlXi36_a2nCw"/>
</p:tagLst>
</file>

<file path=ppt/tags/tag203.xml><?xml version="1.0" encoding="utf-8"?>
<p:tagLst xmlns:p="http://schemas.openxmlformats.org/presentationml/2006/main">
  <p:tag name="THINKCELLSHAPEDONOTDELETE" val="tMMbAIECqYEmyWWRSp.NrUQ"/>
</p:tagLst>
</file>

<file path=ppt/tags/tag204.xml><?xml version="1.0" encoding="utf-8"?>
<p:tagLst xmlns:p="http://schemas.openxmlformats.org/presentationml/2006/main">
  <p:tag name="THINKCELLSHAPEDONOTDELETE" val="tyi1Cdjg4L0ifGCyfTd0WUQ"/>
</p:tagLst>
</file>

<file path=ppt/tags/tag205.xml><?xml version="1.0" encoding="utf-8"?>
<p:tagLst xmlns:p="http://schemas.openxmlformats.org/presentationml/2006/main">
  <p:tag name="THINKCELLSHAPEDONOTDELETE" val="tFJKLDI.LEUuY.KZLrShQhA"/>
</p:tagLst>
</file>

<file path=ppt/tags/tag206.xml><?xml version="1.0" encoding="utf-8"?>
<p:tagLst xmlns:p="http://schemas.openxmlformats.org/presentationml/2006/main">
  <p:tag name="THINKCELLSHAPEDONOTDELETE" val="tEjiTeKcivE.Dxt2RZw_3tQ"/>
</p:tagLst>
</file>

<file path=ppt/tags/tag207.xml><?xml version="1.0" encoding="utf-8"?>
<p:tagLst xmlns:p="http://schemas.openxmlformats.org/presentationml/2006/main">
  <p:tag name="THINKCELLSHAPEDONOTDELETE" val="t15WT3XFWk0u4EvnrYW_4Jg"/>
</p:tagLst>
</file>

<file path=ppt/tags/tag208.xml><?xml version="1.0" encoding="utf-8"?>
<p:tagLst xmlns:p="http://schemas.openxmlformats.org/presentationml/2006/main">
  <p:tag name="THINKCELLSHAPEDONOTDELETE" val="tYGGSWSCqwUa5Q1eP1dcnmA"/>
</p:tagLst>
</file>

<file path=ppt/tags/tag209.xml><?xml version="1.0" encoding="utf-8"?>
<p:tagLst xmlns:p="http://schemas.openxmlformats.org/presentationml/2006/main">
  <p:tag name="THINKCELLSHAPEDONOTDELETE" val="tiCpKw9g0iEaoKXhbVDkYWg"/>
</p:tagLst>
</file>

<file path=ppt/tags/tag210.xml><?xml version="1.0" encoding="utf-8"?>
<p:tagLst xmlns:p="http://schemas.openxmlformats.org/presentationml/2006/main">
  <p:tag name="THINKCELLSHAPEDONOTDELETE" val="tt_tkGk9PR0WW_Dsk8.HmLw"/>
</p:tagLst>
</file>

<file path=ppt/tags/tag211.xml><?xml version="1.0" encoding="utf-8"?>
<p:tagLst xmlns:p="http://schemas.openxmlformats.org/presentationml/2006/main">
  <p:tag name="THINKCELLSHAPEDONOTDELETE" val="tchJT4VBFcUuyB49kflT1_w"/>
</p:tagLst>
</file>

<file path=ppt/tags/tag212.xml><?xml version="1.0" encoding="utf-8"?>
<p:tagLst xmlns:p="http://schemas.openxmlformats.org/presentationml/2006/main">
  <p:tag name="THINKCELLSHAPEDONOTDELETE" val="t1gkmzCLWTU.U7rVmLW2LOQ"/>
</p:tagLst>
</file>

<file path=ppt/tags/tag213.xml><?xml version="1.0" encoding="utf-8"?>
<p:tagLst xmlns:p="http://schemas.openxmlformats.org/presentationml/2006/main">
  <p:tag name="THINKCELLSHAPEDONOTDELETE" val="tdXnQWbQrPkShg.Yhe34D0w"/>
</p:tagLst>
</file>

<file path=ppt/tags/tag214.xml><?xml version="1.0" encoding="utf-8"?>
<p:tagLst xmlns:p="http://schemas.openxmlformats.org/presentationml/2006/main">
  <p:tag name="THINKCELLSHAPEDONOTDELETE" val="tUR.2O9wIQku8Yq2MY8yWvQ"/>
</p:tagLst>
</file>

<file path=ppt/tags/tag215.xml><?xml version="1.0" encoding="utf-8"?>
<p:tagLst xmlns:p="http://schemas.openxmlformats.org/presentationml/2006/main">
  <p:tag name="THINKCELLSHAPEDONOTDELETE" val="toCNgAD.wiE.BwqVpe6mTZQ"/>
</p:tagLst>
</file>

<file path=ppt/tags/tag216.xml><?xml version="1.0" encoding="utf-8"?>
<p:tagLst xmlns:p="http://schemas.openxmlformats.org/presentationml/2006/main">
  <p:tag name="THINKCELLSHAPEDONOTDELETE" val="tdj7oRt0t7EG1Nd5N178R7g"/>
</p:tagLst>
</file>

<file path=ppt/tags/tag217.xml><?xml version="1.0" encoding="utf-8"?>
<p:tagLst xmlns:p="http://schemas.openxmlformats.org/presentationml/2006/main">
  <p:tag name="THINKCELLSHAPEDONOTDELETE" val="tCg9wGZw9_UWSQTa5dEoREw"/>
</p:tagLst>
</file>

<file path=ppt/tags/tag218.xml><?xml version="1.0" encoding="utf-8"?>
<p:tagLst xmlns:p="http://schemas.openxmlformats.org/presentationml/2006/main">
  <p:tag name="THINKCELLSHAPEDONOTDELETE" val="tHpbQtbtqf0eZ.UAfLtSvwQ"/>
</p:tagLst>
</file>

<file path=ppt/tags/tag219.xml><?xml version="1.0" encoding="utf-8"?>
<p:tagLst xmlns:p="http://schemas.openxmlformats.org/presentationml/2006/main">
  <p:tag name="THINKCELLSHAPEDONOTDELETE" val="tQOhjMuDySEeHkwfxjgaGkg"/>
</p:tagLst>
</file>

<file path=ppt/tags/tag220.xml><?xml version="1.0" encoding="utf-8"?>
<p:tagLst xmlns:p="http://schemas.openxmlformats.org/presentationml/2006/main">
  <p:tag name="THINKCELLSHAPEDONOTDELETE" val="t02b_wqYobEaNkxT6jlNw.A"/>
</p:tagLst>
</file>

<file path=ppt/tags/tag221.xml><?xml version="1.0" encoding="utf-8"?>
<p:tagLst xmlns:p="http://schemas.openxmlformats.org/presentationml/2006/main">
  <p:tag name="THINKCELLSHAPEDONOTDELETE" val="tvuU_b656H0CIRAaO.7vmlA"/>
</p:tagLst>
</file>

<file path=ppt/tags/tag222.xml><?xml version="1.0" encoding="utf-8"?>
<p:tagLst xmlns:p="http://schemas.openxmlformats.org/presentationml/2006/main">
  <p:tag name="THINKCELLSHAPEDONOTDELETE" val="tfgxUAFtRfUeEGncmRsrx3Q"/>
</p:tagLst>
</file>

<file path=ppt/tags/tag223.xml><?xml version="1.0" encoding="utf-8"?>
<p:tagLst xmlns:p="http://schemas.openxmlformats.org/presentationml/2006/main">
  <p:tag name="THINKCELLSHAPEDONOTDELETE" val="to7ykyQ5FvUSHLBfkLEzfgA"/>
</p:tagLst>
</file>

<file path=ppt/tags/tag224.xml><?xml version="1.0" encoding="utf-8"?>
<p:tagLst xmlns:p="http://schemas.openxmlformats.org/presentationml/2006/main">
  <p:tag name="THINKCELLSHAPEDONOTDELETE" val="ttm8yLQCn_E.jLOjz8A3KVA"/>
</p:tagLst>
</file>

<file path=ppt/tags/tag225.xml><?xml version="1.0" encoding="utf-8"?>
<p:tagLst xmlns:p="http://schemas.openxmlformats.org/presentationml/2006/main">
  <p:tag name="THINKCELLSHAPEDONOTDELETE" val="tZR1revmo.0mMyQF1uNZ9Ng"/>
</p:tagLst>
</file>

<file path=ppt/tags/tag226.xml><?xml version="1.0" encoding="utf-8"?>
<p:tagLst xmlns:p="http://schemas.openxmlformats.org/presentationml/2006/main">
  <p:tag name="THINKCELLSHAPEDONOTDELETE" val="t_oqj5dnvIEmiY.67Qr9qAQ"/>
</p:tagLst>
</file>

<file path=ppt/tags/tag227.xml><?xml version="1.0" encoding="utf-8"?>
<p:tagLst xmlns:p="http://schemas.openxmlformats.org/presentationml/2006/main">
  <p:tag name="THINKCELLSHAPEDONOTDELETE" val="tURVHGkxWGUWKTsK37YUGIA"/>
</p:tagLst>
</file>

<file path=ppt/tags/tag228.xml><?xml version="1.0" encoding="utf-8"?>
<p:tagLst xmlns:p="http://schemas.openxmlformats.org/presentationml/2006/main">
  <p:tag name="THINKCELLSHAPEDONOTDELETE" val="tlIq6yy1H5kut8ZjUyKuA7g"/>
</p:tagLst>
</file>

<file path=ppt/tags/tag229.xml><?xml version="1.0" encoding="utf-8"?>
<p:tagLst xmlns:p="http://schemas.openxmlformats.org/presentationml/2006/main">
  <p:tag name="THINKCELLSHAPEDONOTDELETE" val="tP_h6ToZQ00GyElVJb39lrQ"/>
</p:tagLst>
</file>

<file path=ppt/tags/tag230.xml><?xml version="1.0" encoding="utf-8"?>
<p:tagLst xmlns:p="http://schemas.openxmlformats.org/presentationml/2006/main">
  <p:tag name="THINKCELLSHAPEDONOTDELETE" val="txpxqME93gEmHrvZrqJQ1MQ"/>
</p:tagLst>
</file>

<file path=ppt/tags/tag231.xml><?xml version="1.0" encoding="utf-8"?>
<p:tagLst xmlns:p="http://schemas.openxmlformats.org/presentationml/2006/main">
  <p:tag name="THINKCELLSHAPEDONOTDELETE" val="tbzeIZhCBdkCGLk4bK24GMQ"/>
</p:tagLst>
</file>

<file path=ppt/tags/tag232.xml><?xml version="1.0" encoding="utf-8"?>
<p:tagLst xmlns:p="http://schemas.openxmlformats.org/presentationml/2006/main">
  <p:tag name="THINKCELLSHAPEDONOTDELETE" val="tO9drY2epok2MjSlx8lOgmA"/>
</p:tagLst>
</file>

<file path=ppt/tags/tag233.xml><?xml version="1.0" encoding="utf-8"?>
<p:tagLst xmlns:p="http://schemas.openxmlformats.org/presentationml/2006/main">
  <p:tag name="THINKCELLSHAPEDONOTDELETE" val="tLN4kYNXfs0KpZYa0A0MDMQ"/>
</p:tagLst>
</file>

<file path=ppt/tags/tag234.xml><?xml version="1.0" encoding="utf-8"?>
<p:tagLst xmlns:p="http://schemas.openxmlformats.org/presentationml/2006/main">
  <p:tag name="THINKCELLSHAPEDONOTDELETE" val="tbFjR3.oG_ki5XQLCo8F7ow"/>
</p:tagLst>
</file>

<file path=ppt/tags/tag235.xml><?xml version="1.0" encoding="utf-8"?>
<p:tagLst xmlns:p="http://schemas.openxmlformats.org/presentationml/2006/main">
  <p:tag name="THINKCELLSHAPEDONOTDELETE" val="t548B4leZ60uwtS54txzx_g"/>
</p:tagLst>
</file>

<file path=ppt/tags/tag236.xml><?xml version="1.0" encoding="utf-8"?>
<p:tagLst xmlns:p="http://schemas.openxmlformats.org/presentationml/2006/main">
  <p:tag name="THINKCELLSHAPEDONOTDELETE" val="tro.VTRdYJECG3ewaYcfhkg"/>
</p:tagLst>
</file>

<file path=ppt/tags/tag237.xml><?xml version="1.0" encoding="utf-8"?>
<p:tagLst xmlns:p="http://schemas.openxmlformats.org/presentationml/2006/main">
  <p:tag name="THINKCELLSHAPEDONOTDELETE" val="tO0TsS4sLykSpXV72HZfqFA"/>
</p:tagLst>
</file>

<file path=ppt/tags/tag238.xml><?xml version="1.0" encoding="utf-8"?>
<p:tagLst xmlns:p="http://schemas.openxmlformats.org/presentationml/2006/main">
  <p:tag name="THINKCELLSHAPEDONOTDELETE" val="tc8PmkkRbB0u46gYXM2ub6Q"/>
</p:tagLst>
</file>

<file path=ppt/tags/tag239.xml><?xml version="1.0" encoding="utf-8"?>
<p:tagLst xmlns:p="http://schemas.openxmlformats.org/presentationml/2006/main">
  <p:tag name="THINKCELLSHAPEDONOTDELETE" val="tMh7Zw9LOdkyl9IYosv1pDA"/>
</p:tagLst>
</file>

<file path=ppt/tags/tag240.xml><?xml version="1.0" encoding="utf-8"?>
<p:tagLst xmlns:p="http://schemas.openxmlformats.org/presentationml/2006/main">
  <p:tag name="THINKCELLSHAPEDONOTDELETE" val="tAobfYtnGRk.Wa3j3lcNnQA"/>
</p:tagLst>
</file>

<file path=ppt/tags/tag241.xml><?xml version="1.0" encoding="utf-8"?>
<p:tagLst xmlns:p="http://schemas.openxmlformats.org/presentationml/2006/main">
  <p:tag name="THINKCELLSHAPEDONOTDELETE" val="tolb4v5t_T0KqU0GI5YDJTA"/>
</p:tagLst>
</file>

<file path=ppt/tags/tag242.xml><?xml version="1.0" encoding="utf-8"?>
<p:tagLst xmlns:p="http://schemas.openxmlformats.org/presentationml/2006/main">
  <p:tag name="THINKCELLSHAPEDONOTDELETE" val="t1Brz51aixU.Dd_0uSjOHvg"/>
</p:tagLst>
</file>

<file path=ppt/tags/tag243.xml><?xml version="1.0" encoding="utf-8"?>
<p:tagLst xmlns:p="http://schemas.openxmlformats.org/presentationml/2006/main">
  <p:tag name="THINKCELLSHAPEDONOTDELETE" val="pZypCyMC8GUyUpdyGlQd_fg"/>
</p:tagLst>
</file>

<file path=ppt/tags/tag244.xml><?xml version="1.0" encoding="utf-8"?>
<p:tagLst xmlns:p="http://schemas.openxmlformats.org/presentationml/2006/main">
  <p:tag name="THINKCELLSHAPEDONOTDELETE" val="pPyllmxs_HU2tnZ6zLbBFdA"/>
</p:tagLst>
</file>

<file path=ppt/tags/tag245.xml><?xml version="1.0" encoding="utf-8"?>
<p:tagLst xmlns:p="http://schemas.openxmlformats.org/presentationml/2006/main">
  <p:tag name="THINKCELLSHAPEDONOTDELETE" val="puWxpXu3Pg0KEEE6UJzw31g"/>
</p:tagLst>
</file>

<file path=ppt/tags/tag246.xml><?xml version="1.0" encoding="utf-8"?>
<p:tagLst xmlns:p="http://schemas.openxmlformats.org/presentationml/2006/main">
  <p:tag name="THINKCELLSHAPEDONOTDELETE" val="pt2s_nFdZ70GX3KGOqNjeAw"/>
</p:tagLst>
</file>

<file path=ppt/tags/tag247.xml><?xml version="1.0" encoding="utf-8"?>
<p:tagLst xmlns:p="http://schemas.openxmlformats.org/presentationml/2006/main">
  <p:tag name="THINKCELLSHAPEDONOTDELETE" val="pxR5LiAOgzkW9Ssg2LWiJiw"/>
</p:tagLst>
</file>

<file path=ppt/tags/tag248.xml><?xml version="1.0" encoding="utf-8"?>
<p:tagLst xmlns:p="http://schemas.openxmlformats.org/presentationml/2006/main">
  <p:tag name="THINKCELLSHAPEDONOTDELETE" val="pE1lni3md4kWNbYRqK84iuQ"/>
</p:tagLst>
</file>

<file path=ppt/tags/tag249.xml><?xml version="1.0" encoding="utf-8"?>
<p:tagLst xmlns:p="http://schemas.openxmlformats.org/presentationml/2006/main">
  <p:tag name="THINKCELLSHAPEDONOTDELETE" val="pX37ckspjHUW5ckRS335qzA"/>
</p:tagLst>
</file>

<file path=ppt/tags/tag250.xml><?xml version="1.0" encoding="utf-8"?>
<p:tagLst xmlns:p="http://schemas.openxmlformats.org/presentationml/2006/main">
  <p:tag name="THINKCELLSHAPEDONOTDELETE" val="tJDncTAZI7kaTtKuBVrBUhA"/>
</p:tagLst>
</file>

<file path=ppt/tags/tag251.xml><?xml version="1.0" encoding="utf-8"?>
<p:tagLst xmlns:p="http://schemas.openxmlformats.org/presentationml/2006/main">
  <p:tag name="THINKCELLSHAPEDONOTDELETE" val="tiJDYnIPKFU2xTqna4pwbSQ"/>
</p:tagLst>
</file>

<file path=ppt/tags/tag252.xml><?xml version="1.0" encoding="utf-8"?>
<p:tagLst xmlns:p="http://schemas.openxmlformats.org/presentationml/2006/main">
  <p:tag name="THINKCELLSHAPEDONOTDELETE" val="tpKYCpUV3lkKNoP6czFLDtg"/>
</p:tagLst>
</file>

<file path=ppt/tags/tag253.xml><?xml version="1.0" encoding="utf-8"?>
<p:tagLst xmlns:p="http://schemas.openxmlformats.org/presentationml/2006/main">
  <p:tag name="THINKCELLSHAPEDONOTDELETE" val="tzTvsp6pNokyYqAD1GMSFPQ"/>
</p:tagLst>
</file>

<file path=ppt/tags/tag254.xml><?xml version="1.0" encoding="utf-8"?>
<p:tagLst xmlns:p="http://schemas.openxmlformats.org/presentationml/2006/main">
  <p:tag name="THINKCELLSHAPEDONOTDELETE" val="tNQc5T26K0Eu0fN89onOI8w"/>
</p:tagLst>
</file>

<file path=ppt/tags/tag255.xml><?xml version="1.0" encoding="utf-8"?>
<p:tagLst xmlns:p="http://schemas.openxmlformats.org/presentationml/2006/main">
  <p:tag name="THINKCELLSHAPEDONOTDELETE" val="tfCTJO5K5FEiSqjkBKe1vMA"/>
</p:tagLst>
</file>

<file path=ppt/tags/tag256.xml><?xml version="1.0" encoding="utf-8"?>
<p:tagLst xmlns:p="http://schemas.openxmlformats.org/presentationml/2006/main">
  <p:tag name="THINKCELLSHAPEDONOTDELETE" val="tw138xJsmT0.EB707uu0FdQ"/>
</p:tagLst>
</file>

<file path=ppt/tags/tag257.xml><?xml version="1.0" encoding="utf-8"?>
<p:tagLst xmlns:p="http://schemas.openxmlformats.org/presentationml/2006/main">
  <p:tag name="THINKCELLSHAPEDONOTDELETE" val="tUnYvUz02K0OJum.kqs2osA"/>
</p:tagLst>
</file>

<file path=ppt/tags/tag258.xml><?xml version="1.0" encoding="utf-8"?>
<p:tagLst xmlns:p="http://schemas.openxmlformats.org/presentationml/2006/main">
  <p:tag name="THINKCELLSHAPEDONOTDELETE" val="tvc2kq86w_kehzxV_m5XzLg"/>
</p:tagLst>
</file>

<file path=ppt/tags/tag259.xml><?xml version="1.0" encoding="utf-8"?>
<p:tagLst xmlns:p="http://schemas.openxmlformats.org/presentationml/2006/main">
  <p:tag name="THINKCELLSHAPEDONOTDELETE" val="tart8o.0V9E2veIqjbvSzPQ"/>
</p:tagLst>
</file>

<file path=ppt/tags/tag260.xml><?xml version="1.0" encoding="utf-8"?>
<p:tagLst xmlns:p="http://schemas.openxmlformats.org/presentationml/2006/main">
  <p:tag name="THINKCELLSHAPEDONOTDELETE" val="tpAcPItBFDEiK2u79m9ZA8Q"/>
</p:tagLst>
</file>

<file path=ppt/tags/tag261.xml><?xml version="1.0" encoding="utf-8"?>
<p:tagLst xmlns:p="http://schemas.openxmlformats.org/presentationml/2006/main">
  <p:tag name="THINKCELLSHAPEDONOTDELETE" val="tyUUyy42H0EONvboWI8kqvw"/>
</p:tagLst>
</file>

<file path=ppt/tags/tag262.xml><?xml version="1.0" encoding="utf-8"?>
<p:tagLst xmlns:p="http://schemas.openxmlformats.org/presentationml/2006/main">
  <p:tag name="THINKCELLSHAPEDONOTDELETE" val="te7bV37iKrEqA163zJ8YAtw"/>
</p:tagLst>
</file>

<file path=ppt/tags/tag263.xml><?xml version="1.0" encoding="utf-8"?>
<p:tagLst xmlns:p="http://schemas.openxmlformats.org/presentationml/2006/main">
  <p:tag name="THINKCELLSHAPEDONOTDELETE" val="tI_mvTN1b9kGuZYpj9dEvUQ"/>
</p:tagLst>
</file>

<file path=ppt/tags/tag264.xml><?xml version="1.0" encoding="utf-8"?>
<p:tagLst xmlns:p="http://schemas.openxmlformats.org/presentationml/2006/main">
  <p:tag name="THINKCELLSHAPEDONOTDELETE" val="tbNNB0YPhIkyINdosQmP_pQ"/>
</p:tagLst>
</file>

<file path=ppt/tags/tag265.xml><?xml version="1.0" encoding="utf-8"?>
<p:tagLst xmlns:p="http://schemas.openxmlformats.org/presentationml/2006/main">
  <p:tag name="THINKCELLSHAPEDONOTDELETE" val="tx8KVvkWxNkGXFh7GHZS1_w"/>
</p:tagLst>
</file>

<file path=ppt/tags/tag266.xml><?xml version="1.0" encoding="utf-8"?>
<p:tagLst xmlns:p="http://schemas.openxmlformats.org/presentationml/2006/main">
  <p:tag name="THINKCELLSHAPEDONOTDELETE" val="thJdL0CTEjkuLHV9IbnsVjQ"/>
</p:tagLst>
</file>

<file path=ppt/tags/tag267.xml><?xml version="1.0" encoding="utf-8"?>
<p:tagLst xmlns:p="http://schemas.openxmlformats.org/presentationml/2006/main">
  <p:tag name="THINKCELLSHAPEDONOTDELETE" val="taFxpH1xhNEWgq8s4h5Yw4A"/>
</p:tagLst>
</file>

<file path=ppt/tags/tag268.xml><?xml version="1.0" encoding="utf-8"?>
<p:tagLst xmlns:p="http://schemas.openxmlformats.org/presentationml/2006/main">
  <p:tag name="THINKCELLSHAPEDONOTDELETE" val="tgmAGRLHmoUeg4HgIcPuyeg"/>
</p:tagLst>
</file>

<file path=ppt/tags/tag269.xml><?xml version="1.0" encoding="utf-8"?>
<p:tagLst xmlns:p="http://schemas.openxmlformats.org/presentationml/2006/main">
  <p:tag name="THINKCELLSHAPEDONOTDELETE" val="tBIzPoRrl.kmykO5yN3OXIg"/>
</p:tagLst>
</file>

<file path=ppt/tags/tag270.xml><?xml version="1.0" encoding="utf-8"?>
<p:tagLst xmlns:p="http://schemas.openxmlformats.org/presentationml/2006/main">
  <p:tag name="THINKCELLSHAPEDONOTDELETE" val="tRWTRti5wsEmyrU0ei9vJFA"/>
</p:tagLst>
</file>

<file path=ppt/tags/tag271.xml><?xml version="1.0" encoding="utf-8"?>
<p:tagLst xmlns:p="http://schemas.openxmlformats.org/presentationml/2006/main">
  <p:tag name="THINKCELLSHAPEDONOTDELETE" val="tB6iMp7TDSUmTJ3DVPATfQg"/>
</p:tagLst>
</file>

<file path=ppt/tags/tag272.xml><?xml version="1.0" encoding="utf-8"?>
<p:tagLst xmlns:p="http://schemas.openxmlformats.org/presentationml/2006/main">
  <p:tag name="THINKCELLSHAPEDONOTDELETE" val="tjERljgnvUU6HD7f8_TLfSw"/>
</p:tagLst>
</file>

<file path=ppt/tags/tag273.xml><?xml version="1.0" encoding="utf-8"?>
<p:tagLst xmlns:p="http://schemas.openxmlformats.org/presentationml/2006/main">
  <p:tag name="THINKCELLSHAPEDONOTDELETE" val="tQx7zwfRkDEmPWixKM11wfQ"/>
</p:tagLst>
</file>

<file path=ppt/tags/tag274.xml><?xml version="1.0" encoding="utf-8"?>
<p:tagLst xmlns:p="http://schemas.openxmlformats.org/presentationml/2006/main">
  <p:tag name="THINKCELLSHAPEDONOTDELETE" val="t5Q0jsoCFOEytuTZ7CoCftw"/>
</p:tagLst>
</file>

<file path=ppt/tags/tag275.xml><?xml version="1.0" encoding="utf-8"?>
<p:tagLst xmlns:p="http://schemas.openxmlformats.org/presentationml/2006/main">
  <p:tag name="THINKCELLSHAPEDONOTDELETE" val="tJ2A11Firf0S2FUvyhI0c3w"/>
</p:tagLst>
</file>

<file path=ppt/tags/tag276.xml><?xml version="1.0" encoding="utf-8"?>
<p:tagLst xmlns:p="http://schemas.openxmlformats.org/presentationml/2006/main">
  <p:tag name="THINKCELLSHAPEDONOTDELETE" val="tjc_69SykXUCbw6RPW0124A"/>
</p:tagLst>
</file>

<file path=ppt/tags/tag277.xml><?xml version="1.0" encoding="utf-8"?>
<p:tagLst xmlns:p="http://schemas.openxmlformats.org/presentationml/2006/main">
  <p:tag name="THINKCELLSHAPEDONOTDELETE" val="t7pc_8GryaUyJW4M274MiTA"/>
</p:tagLst>
</file>

<file path=ppt/tags/tag278.xml><?xml version="1.0" encoding="utf-8"?>
<p:tagLst xmlns:p="http://schemas.openxmlformats.org/presentationml/2006/main">
  <p:tag name="THINKCELLSHAPEDONOTDELETE" val="tlPuoO2dFoUC36zVNVzLF0A"/>
</p:tagLst>
</file>

<file path=ppt/tags/tag279.xml><?xml version="1.0" encoding="utf-8"?>
<p:tagLst xmlns:p="http://schemas.openxmlformats.org/presentationml/2006/main">
  <p:tag name="THINKCELLSHAPEDONOTDELETE" val="t_LLUZVZN.UmRHskZpZtx6A"/>
</p:tagLst>
</file>

<file path=ppt/tags/tag280.xml><?xml version="1.0" encoding="utf-8"?>
<p:tagLst xmlns:p="http://schemas.openxmlformats.org/presentationml/2006/main">
  <p:tag name="THINKCELLSHAPEDONOTDELETE" val="tV2tII9xf_UmbKfVFHIPLXg"/>
</p:tagLst>
</file>

<file path=ppt/tags/tag281.xml><?xml version="1.0" encoding="utf-8"?>
<p:tagLst xmlns:p="http://schemas.openxmlformats.org/presentationml/2006/main">
  <p:tag name="THINKCELLSHAPEDONOTDELETE" val="tx_GIpdyH_UmcIjl0R95iEw"/>
</p:tagLst>
</file>

<file path=ppt/tags/tag282.xml><?xml version="1.0" encoding="utf-8"?>
<p:tagLst xmlns:p="http://schemas.openxmlformats.org/presentationml/2006/main">
  <p:tag name="THINKCELLSHAPEDONOTDELETE" val="teoAlyHf7ykWYRGwjI31rxQ"/>
</p:tagLst>
</file>

<file path=ppt/tags/tag283.xml><?xml version="1.0" encoding="utf-8"?>
<p:tagLst xmlns:p="http://schemas.openxmlformats.org/presentationml/2006/main">
  <p:tag name="THINKCELLSHAPEDONOTDELETE" val="tF9h0xN_VhUW4jmFnHFz6Yg"/>
</p:tagLst>
</file>

<file path=ppt/tags/tag284.xml><?xml version="1.0" encoding="utf-8"?>
<p:tagLst xmlns:p="http://schemas.openxmlformats.org/presentationml/2006/main">
  <p:tag name="THINKCELLSHAPEDONOTDELETE" val="tqysNBay.CUihMJZY7m6p4w"/>
</p:tagLst>
</file>

<file path=ppt/tags/tag285.xml><?xml version="1.0" encoding="utf-8"?>
<p:tagLst xmlns:p="http://schemas.openxmlformats.org/presentationml/2006/main">
  <p:tag name="THINKCELLSHAPEDONOTDELETE" val="tqNEMKZ8NLkaYmaCnERLX2g"/>
</p:tagLst>
</file>

<file path=ppt/tags/tag286.xml><?xml version="1.0" encoding="utf-8"?>
<p:tagLst xmlns:p="http://schemas.openxmlformats.org/presentationml/2006/main">
  <p:tag name="THINKCELLSHAPEDONOTDELETE" val="tEeRGvHcX40GQh1jNnv_t5A"/>
</p:tagLst>
</file>

<file path=ppt/tags/tag287.xml><?xml version="1.0" encoding="utf-8"?>
<p:tagLst xmlns:p="http://schemas.openxmlformats.org/presentationml/2006/main">
  <p:tag name="THINKCELLSHAPEDONOTDELETE" val="txpuMvsHGWk.XJzGYwIf_TQ"/>
</p:tagLst>
</file>

<file path=ppt/tags/tag288.xml><?xml version="1.0" encoding="utf-8"?>
<p:tagLst xmlns:p="http://schemas.openxmlformats.org/presentationml/2006/main">
  <p:tag name="THINKCELLSHAPEDONOTDELETE" val="t3rVLntwDAU2VHm40KFcDlw"/>
</p:tagLst>
</file>

<file path=ppt/tags/tag289.xml><?xml version="1.0" encoding="utf-8"?>
<p:tagLst xmlns:p="http://schemas.openxmlformats.org/presentationml/2006/main">
  <p:tag name="THINKCELLSHAPEDONOTDELETE" val="tGhCgRRX17USuqLj_k.Wvtg"/>
</p:tagLst>
</file>

<file path=ppt/tags/tag290.xml><?xml version="1.0" encoding="utf-8"?>
<p:tagLst xmlns:p="http://schemas.openxmlformats.org/presentationml/2006/main">
  <p:tag name="THINKCELLSHAPEDONOTDELETE" val="tchfEJ1IV40SEiSxWGB58Xg"/>
</p:tagLst>
</file>

<file path=ppt/tags/tag291.xml><?xml version="1.0" encoding="utf-8"?>
<p:tagLst xmlns:p="http://schemas.openxmlformats.org/presentationml/2006/main">
  <p:tag name="THINKCELLSHAPEDONOTDELETE" val="tnhKk1U.O1kyxHX.YtcXdOA"/>
</p:tagLst>
</file>

<file path=ppt/tags/tag292.xml><?xml version="1.0" encoding="utf-8"?>
<p:tagLst xmlns:p="http://schemas.openxmlformats.org/presentationml/2006/main">
  <p:tag name="THINKCELLSHAPEDONOTDELETE" val="t3jslBQteVUS5OZxqJp.xEA"/>
</p:tagLst>
</file>

<file path=ppt/tags/tag293.xml><?xml version="1.0" encoding="utf-8"?>
<p:tagLst xmlns:p="http://schemas.openxmlformats.org/presentationml/2006/main">
  <p:tag name="THINKCELLSHAPEDONOTDELETE" val="t9EeUPi8UhkKmHxx1ttj0lw"/>
</p:tagLst>
</file>

<file path=ppt/tags/tag294.xml><?xml version="1.0" encoding="utf-8"?>
<p:tagLst xmlns:p="http://schemas.openxmlformats.org/presentationml/2006/main">
  <p:tag name="THINKCELLSHAPEDONOTDELETE" val="tNgJtIrlLjEiA8HtGypPxKA"/>
</p:tagLst>
</file>

<file path=ppt/tags/tag295.xml><?xml version="1.0" encoding="utf-8"?>
<p:tagLst xmlns:p="http://schemas.openxmlformats.org/presentationml/2006/main">
  <p:tag name="THINKCELLSHAPEDONOTDELETE" val="tUjKuFbmwRU2dzNVFVjEr5A"/>
</p:tagLst>
</file>

<file path=ppt/tags/tag296.xml><?xml version="1.0" encoding="utf-8"?>
<p:tagLst xmlns:p="http://schemas.openxmlformats.org/presentationml/2006/main">
  <p:tag name="THINKCELLSHAPEDONOTDELETE" val="tThobIOYVVkSj_xIHVLV1hg"/>
</p:tagLst>
</file>

<file path=ppt/tags/tag297.xml><?xml version="1.0" encoding="utf-8"?>
<p:tagLst xmlns:p="http://schemas.openxmlformats.org/presentationml/2006/main">
  <p:tag name="THINKCELLSHAPEDONOTDELETE" val="tcox4eDhPWEihTuGHrczN2A"/>
</p:tagLst>
</file>

<file path=ppt/tags/tag298.xml><?xml version="1.0" encoding="utf-8"?>
<p:tagLst xmlns:p="http://schemas.openxmlformats.org/presentationml/2006/main">
  <p:tag name="THINKCELLSHAPEDONOTDELETE" val="tv8RNLwu_tUmE40n1vtx4vw"/>
</p:tagLst>
</file>

<file path=ppt/tags/tag299.xml><?xml version="1.0" encoding="utf-8"?>
<p:tagLst xmlns:p="http://schemas.openxmlformats.org/presentationml/2006/main">
  <p:tag name="THINKCELLSHAPEDONOTDELETE" val="tm5_IqVbFZkeq41Z2O9bW8g"/>
</p:tagLst>
</file>

<file path=ppt/tags/tag300.xml><?xml version="1.0" encoding="utf-8"?>
<p:tagLst xmlns:p="http://schemas.openxmlformats.org/presentationml/2006/main">
  <p:tag name="THINKCELLSHAPEDONOTDELETE" val="tYBuD8qcEuUKVCBOPY..E9g"/>
</p:tagLst>
</file>

<file path=ppt/tags/tag301.xml><?xml version="1.0" encoding="utf-8"?>
<p:tagLst xmlns:p="http://schemas.openxmlformats.org/presentationml/2006/main">
  <p:tag name="THINKCELLSHAPEDONOTDELETE" val="t7XaiTbLTuUas_aWNLols6w"/>
</p:tagLst>
</file>

<file path=ppt/tags/tag302.xml><?xml version="1.0" encoding="utf-8"?>
<p:tagLst xmlns:p="http://schemas.openxmlformats.org/presentationml/2006/main">
  <p:tag name="THINKCELLSHAPEDONOTDELETE" val="t4bFtBdz_Wky3qCSnKMM6Mw"/>
</p:tagLst>
</file>

<file path=ppt/tags/tag303.xml><?xml version="1.0" encoding="utf-8"?>
<p:tagLst xmlns:p="http://schemas.openxmlformats.org/presentationml/2006/main">
  <p:tag name="THINKCELLSHAPEDONOTDELETE" val="tvsztrY39hEyVhD6jxr8_JQ"/>
</p:tagLst>
</file>

<file path=ppt/tags/tag304.xml><?xml version="1.0" encoding="utf-8"?>
<p:tagLst xmlns:p="http://schemas.openxmlformats.org/presentationml/2006/main">
  <p:tag name="THINKCELLSHAPEDONOTDELETE" val="tj.rEVbt_sEelzL3QT_8CPA"/>
</p:tagLst>
</file>

<file path=ppt/tags/tag305.xml><?xml version="1.0" encoding="utf-8"?>
<p:tagLst xmlns:p="http://schemas.openxmlformats.org/presentationml/2006/main">
  <p:tag name="THINKCELLSHAPEDONOTDELETE" val="t4XrS.DoTLEyasAHmFhWUKw"/>
</p:tagLst>
</file>

<file path=ppt/tags/tag306.xml><?xml version="1.0" encoding="utf-8"?>
<p:tagLst xmlns:p="http://schemas.openxmlformats.org/presentationml/2006/main">
  <p:tag name="THINKCELLSHAPEDONOTDELETE" val="tbJcGhpNqXkW7otq28J_xeg"/>
</p:tagLst>
</file>

<file path=ppt/tags/tag307.xml><?xml version="1.0" encoding="utf-8"?>
<p:tagLst xmlns:p="http://schemas.openxmlformats.org/presentationml/2006/main">
  <p:tag name="THINKCELLSHAPEDONOTDELETE" val="thSDROcDZ40i0P1z18w3ilQ"/>
</p:tagLst>
</file>

<file path=ppt/tags/tag308.xml><?xml version="1.0" encoding="utf-8"?>
<p:tagLst xmlns:p="http://schemas.openxmlformats.org/presentationml/2006/main">
  <p:tag name="THINKCELLSHAPEDONOTDELETE" val="t8yk9hZPF.Eqv4FoyafbvdQ"/>
</p:tagLst>
</file>

<file path=ppt/tags/tag309.xml><?xml version="1.0" encoding="utf-8"?>
<p:tagLst xmlns:p="http://schemas.openxmlformats.org/presentationml/2006/main">
  <p:tag name="THINKCELLSHAPEDONOTDELETE" val="tD1jow9MwRU2yBq2n.7Ydqw"/>
</p:tagLst>
</file>

<file path=ppt/tags/tag310.xml><?xml version="1.0" encoding="utf-8"?>
<p:tagLst xmlns:p="http://schemas.openxmlformats.org/presentationml/2006/main">
  <p:tag name="THINKCELLSHAPEDONOTDELETE" val="tpFonFBTib0mROPmdXZB2lQ"/>
</p:tagLst>
</file>

<file path=ppt/tags/tag311.xml><?xml version="1.0" encoding="utf-8"?>
<p:tagLst xmlns:p="http://schemas.openxmlformats.org/presentationml/2006/main">
  <p:tag name="THINKCELLSHAPEDONOTDELETE" val="tcXEHmDpEp0S5UgLBEWffgw"/>
</p:tagLst>
</file>

<file path=ppt/tags/tag312.xml><?xml version="1.0" encoding="utf-8"?>
<p:tagLst xmlns:p="http://schemas.openxmlformats.org/presentationml/2006/main">
  <p:tag name="THINKCELLSHAPEDONOTDELETE" val="tausGQY.paU6GQuWQ1.w4Pg"/>
</p:tagLst>
</file>

<file path=ppt/tags/tag313.xml><?xml version="1.0" encoding="utf-8"?>
<p:tagLst xmlns:p="http://schemas.openxmlformats.org/presentationml/2006/main">
  <p:tag name="THINKCELLSHAPEDONOTDELETE" val="ty9wjHgXUkkaudYaKb5Risg"/>
</p:tagLst>
</file>

<file path=ppt/tags/tag314.xml><?xml version="1.0" encoding="utf-8"?>
<p:tagLst xmlns:p="http://schemas.openxmlformats.org/presentationml/2006/main">
  <p:tag name="THINKCELLSHAPEDONOTDELETE" val="t3SM.SDi.lEuiwuwiMhlYRg"/>
</p:tagLst>
</file>

<file path=ppt/tags/tag315.xml><?xml version="1.0" encoding="utf-8"?>
<p:tagLst xmlns:p="http://schemas.openxmlformats.org/presentationml/2006/main">
  <p:tag name="THINKCELLSHAPEDONOTDELETE" val="tre97LoS9GUGv2B8jTGAjAg"/>
</p:tagLst>
</file>

<file path=ppt/tags/tag316.xml><?xml version="1.0" encoding="utf-8"?>
<p:tagLst xmlns:p="http://schemas.openxmlformats.org/presentationml/2006/main">
  <p:tag name="THINKCELLSHAPEDONOTDELETE" val="tTHIpMbNkzEamJDZZ91EGhg"/>
</p:tagLst>
</file>

<file path=ppt/tags/tag317.xml><?xml version="1.0" encoding="utf-8"?>
<p:tagLst xmlns:p="http://schemas.openxmlformats.org/presentationml/2006/main">
  <p:tag name="THINKCELLSHAPEDONOTDELETE" val="tbFC4_zIkFUSD4T_HgWJiwA"/>
</p:tagLst>
</file>

<file path=ppt/tags/tag318.xml><?xml version="1.0" encoding="utf-8"?>
<p:tagLst xmlns:p="http://schemas.openxmlformats.org/presentationml/2006/main">
  <p:tag name="THINKCELLSHAPEDONOTDELETE" val="tJHORrbLV50iPXaprtrIdXA"/>
</p:tagLst>
</file>

<file path=ppt/tags/tag319.xml><?xml version="1.0" encoding="utf-8"?>
<p:tagLst xmlns:p="http://schemas.openxmlformats.org/presentationml/2006/main">
  <p:tag name="THINKCELLSHAPEDONOTDELETE" val="tQooa5VT0LEadpIFSzJM7Aw"/>
</p:tagLst>
</file>

<file path=ppt/tags/tag320.xml><?xml version="1.0" encoding="utf-8"?>
<p:tagLst xmlns:p="http://schemas.openxmlformats.org/presentationml/2006/main">
  <p:tag name="THINKCELLSHAPEDONOTDELETE" val="tUdID6eZeqUK5fWpBTaHsGw"/>
</p:tagLst>
</file>

<file path=ppt/tags/tag321.xml><?xml version="1.0" encoding="utf-8"?>
<p:tagLst xmlns:p="http://schemas.openxmlformats.org/presentationml/2006/main">
  <p:tag name="THINKCELLSHAPEDONOTDELETE" val="tfY1JwBEf7E2tJdJ8StQvGA"/>
</p:tagLst>
</file>

<file path=ppt/tags/tag322.xml><?xml version="1.0" encoding="utf-8"?>
<p:tagLst xmlns:p="http://schemas.openxmlformats.org/presentationml/2006/main">
  <p:tag name="THINKCELLSHAPEDONOTDELETE" val="tB1w.U_UwzkagdsI38wcCUQ"/>
</p:tagLst>
</file>

<file path=ppt/tags/tag323.xml><?xml version="1.0" encoding="utf-8"?>
<p:tagLst xmlns:p="http://schemas.openxmlformats.org/presentationml/2006/main">
  <p:tag name="THINKCELLSHAPEDONOTDELETE" val="t2yZ8UjBwHkKkubgDSKppcw"/>
</p:tagLst>
</file>

<file path=ppt/tags/tag324.xml><?xml version="1.0" encoding="utf-8"?>
<p:tagLst xmlns:p="http://schemas.openxmlformats.org/presentationml/2006/main">
  <p:tag name="THINKCELLSHAPEDONOTDELETE" val="t977q_MjnEkW5Q8skrs9sCQ"/>
</p:tagLst>
</file>

<file path=ppt/tags/tag325.xml><?xml version="1.0" encoding="utf-8"?>
<p:tagLst xmlns:p="http://schemas.openxmlformats.org/presentationml/2006/main">
  <p:tag name="THINKCELLSHAPEDONOTDELETE" val="t8KrscH7Hzke1d_ahr3XujA"/>
</p:tagLst>
</file>

<file path=ppt/tags/tag326.xml><?xml version="1.0" encoding="utf-8"?>
<p:tagLst xmlns:p="http://schemas.openxmlformats.org/presentationml/2006/main">
  <p:tag name="THINKCELLSHAPEDONOTDELETE" val="twJsch86JHkqexYdcxH9OsQ"/>
</p:tagLst>
</file>

<file path=ppt/tags/tag327.xml><?xml version="1.0" encoding="utf-8"?>
<p:tagLst xmlns:p="http://schemas.openxmlformats.org/presentationml/2006/main">
  <p:tag name="THINKCELLSHAPEDONOTDELETE" val="tXdp.jvhcl0yutXZjB.LxHA"/>
</p:tagLst>
</file>

<file path=ppt/tags/tag328.xml><?xml version="1.0" encoding="utf-8"?>
<p:tagLst xmlns:p="http://schemas.openxmlformats.org/presentationml/2006/main">
  <p:tag name="THINKCELLSHAPEDONOTDELETE" val="t1aM4XvTix06wZ0eQ72fJDw"/>
</p:tagLst>
</file>

<file path=ppt/tags/tag329.xml><?xml version="1.0" encoding="utf-8"?>
<p:tagLst xmlns:p="http://schemas.openxmlformats.org/presentationml/2006/main">
  <p:tag name="THINKCELLSHAPEDONOTDELETE" val="tTic2D8dDmEK_fXyluK7Qpw"/>
</p:tagLst>
</file>

<file path=ppt/tags/tag330.xml><?xml version="1.0" encoding="utf-8"?>
<p:tagLst xmlns:p="http://schemas.openxmlformats.org/presentationml/2006/main">
  <p:tag name="THINKCELLSHAPEDONOTDELETE" val="tSxfDD82pKkWw_l5AG68XLA"/>
</p:tagLst>
</file>

<file path=ppt/tags/tag331.xml><?xml version="1.0" encoding="utf-8"?>
<p:tagLst xmlns:p="http://schemas.openxmlformats.org/presentationml/2006/main">
  <p:tag name="THINKCELLSHAPEDONOTDELETE" val="t0cUlNw9wykuehBHBoO77bw"/>
</p:tagLst>
</file>

<file path=ppt/tags/tag332.xml><?xml version="1.0" encoding="utf-8"?>
<p:tagLst xmlns:p="http://schemas.openxmlformats.org/presentationml/2006/main">
  <p:tag name="THINKCELLSHAPEDONOTDELETE" val="tYKNEUmccPUGKL_JV7sVXcg"/>
</p:tagLst>
</file>

<file path=ppt/tags/tag333.xml><?xml version="1.0" encoding="utf-8"?>
<p:tagLst xmlns:p="http://schemas.openxmlformats.org/presentationml/2006/main">
  <p:tag name="THINKCELLSHAPEDONOTDELETE" val="t.36_dA3q4E.wftiTc8dOpQ"/>
</p:tagLst>
</file>

<file path=ppt/tags/tag334.xml><?xml version="1.0" encoding="utf-8"?>
<p:tagLst xmlns:p="http://schemas.openxmlformats.org/presentationml/2006/main">
  <p:tag name="THINKCELLSHAPEDONOTDELETE" val="tl4tbGF6CsUeJU9acRg2Mbg"/>
</p:tagLst>
</file>

<file path=ppt/tags/tag335.xml><?xml version="1.0" encoding="utf-8"?>
<p:tagLst xmlns:p="http://schemas.openxmlformats.org/presentationml/2006/main">
  <p:tag name="THINKCELLSHAPEDONOTDELETE" val="tbYdc186VC0S38DI79wRoKw"/>
</p:tagLst>
</file>

<file path=ppt/tags/tag336.xml><?xml version="1.0" encoding="utf-8"?>
<p:tagLst xmlns:p="http://schemas.openxmlformats.org/presentationml/2006/main">
  <p:tag name="THINKCELLSHAPEDONOTDELETE" val="tzugYVtM6w0Ocpltb7Qmc9A"/>
</p:tagLst>
</file>

<file path=ppt/tags/tag337.xml><?xml version="1.0" encoding="utf-8"?>
<p:tagLst xmlns:p="http://schemas.openxmlformats.org/presentationml/2006/main">
  <p:tag name="THINKCELLSHAPEDONOTDELETE" val="t0uRjnzQys0qyg.y7.kRAZw"/>
</p:tagLst>
</file>

<file path=ppt/tags/tag338.xml><?xml version="1.0" encoding="utf-8"?>
<p:tagLst xmlns:p="http://schemas.openxmlformats.org/presentationml/2006/main">
  <p:tag name="THINKCELLSHAPEDONOTDELETE" val="ttoMb4K_DLkakdlVCpTpKmQ"/>
</p:tagLst>
</file>

<file path=ppt/tags/tag339.xml><?xml version="1.0" encoding="utf-8"?>
<p:tagLst xmlns:p="http://schemas.openxmlformats.org/presentationml/2006/main">
  <p:tag name="THINKCELLSHAPEDONOTDELETE" val="t1qaG.4jPxkizs2haQy5FOw"/>
</p:tagLst>
</file>

<file path=ppt/tags/tag340.xml><?xml version="1.0" encoding="utf-8"?>
<p:tagLst xmlns:p="http://schemas.openxmlformats.org/presentationml/2006/main">
  <p:tag name="THINKCELLSHAPEDONOTDELETE" val="t.LTDOHbQwEi2ifdAJhYwuA"/>
</p:tagLst>
</file>

<file path=ppt/tags/tag341.xml><?xml version="1.0" encoding="utf-8"?>
<p:tagLst xmlns:p="http://schemas.openxmlformats.org/presentationml/2006/main">
  <p:tag name="THINKCELLSHAPEDONOTDELETE" val="tS0kEO3Vbm0mSGR5sxJ6Z3Q"/>
</p:tagLst>
</file>

<file path=ppt/tags/tag342.xml><?xml version="1.0" encoding="utf-8"?>
<p:tagLst xmlns:p="http://schemas.openxmlformats.org/presentationml/2006/main">
  <p:tag name="THINKCELLSHAPEDONOTDELETE" val="tKIYqb0KFmEGhTLPW7aQe6A"/>
</p:tagLst>
</file>

<file path=ppt/tags/tag343.xml><?xml version="1.0" encoding="utf-8"?>
<p:tagLst xmlns:p="http://schemas.openxmlformats.org/presentationml/2006/main">
  <p:tag name="THINKCELLSHAPEDONOTDELETE" val="tLB1GSxp9QEWm1ahB0kpFhA"/>
</p:tagLst>
</file>

<file path=ppt/tags/tag344.xml><?xml version="1.0" encoding="utf-8"?>
<p:tagLst xmlns:p="http://schemas.openxmlformats.org/presentationml/2006/main">
  <p:tag name="THINKCELLSHAPEDONOTDELETE" val="tUbyuqhMyKkq2Sq7gqekVAA"/>
</p:tagLst>
</file>

<file path=ppt/tags/tag345.xml><?xml version="1.0" encoding="utf-8"?>
<p:tagLst xmlns:p="http://schemas.openxmlformats.org/presentationml/2006/main">
  <p:tag name="THINKCELLSHAPEDONOTDELETE" val="tXNCIKFhBakq_U7x445fu0g"/>
</p:tagLst>
</file>

<file path=ppt/tags/tag346.xml><?xml version="1.0" encoding="utf-8"?>
<p:tagLst xmlns:p="http://schemas.openxmlformats.org/presentationml/2006/main">
  <p:tag name="THINKCELLSHAPEDONOTDELETE" val="tEM3yadaqoESWJqFQVzpVAw"/>
</p:tagLst>
</file>

<file path=ppt/tags/tag347.xml><?xml version="1.0" encoding="utf-8"?>
<p:tagLst xmlns:p="http://schemas.openxmlformats.org/presentationml/2006/main">
  <p:tag name="THINKCELLSHAPEDONOTDELETE" val="tRF5HxTL9z06wLBHD.6e2Ag"/>
</p:tagLst>
</file>

<file path=ppt/tags/tag348.xml><?xml version="1.0" encoding="utf-8"?>
<p:tagLst xmlns:p="http://schemas.openxmlformats.org/presentationml/2006/main">
  <p:tag name="THINKCELLSHAPEDONOTDELETE" val="tIPX6nTJE_kePVR7oObvKqw"/>
</p:tagLst>
</file>

<file path=ppt/tags/tag349.xml><?xml version="1.0" encoding="utf-8"?>
<p:tagLst xmlns:p="http://schemas.openxmlformats.org/presentationml/2006/main">
  <p:tag name="THINKCELLSHAPEDONOTDELETE" val="t8tulSrPZoEuVwidUs8Jb.A"/>
</p:tagLst>
</file>

<file path=ppt/tags/tag350.xml><?xml version="1.0" encoding="utf-8"?>
<p:tagLst xmlns:p="http://schemas.openxmlformats.org/presentationml/2006/main">
  <p:tag name="THINKCELLSHAPEDONOTDELETE" val="t.6kEKKsgP06O7uuHIII3Yg"/>
</p:tagLst>
</file>

<file path=ppt/tags/tag351.xml><?xml version="1.0" encoding="utf-8"?>
<p:tagLst xmlns:p="http://schemas.openxmlformats.org/presentationml/2006/main">
  <p:tag name="THINKCELLSHAPEDONOTDELETE" val="tW5FKCKKfwUCiC3mqebX5Cw"/>
</p:tagLst>
</file>

<file path=ppt/tags/tag352.xml><?xml version="1.0" encoding="utf-8"?>
<p:tagLst xmlns:p="http://schemas.openxmlformats.org/presentationml/2006/main">
  <p:tag name="THINKCELLSHAPEDONOTDELETE" val="trFQWJ0T8ckuSZavtitO.HQ"/>
</p:tagLst>
</file>

<file path=ppt/tags/tag353.xml><?xml version="1.0" encoding="utf-8"?>
<p:tagLst xmlns:p="http://schemas.openxmlformats.org/presentationml/2006/main">
  <p:tag name="THINKCELLSHAPEDONOTDELETE" val="tcdAzSJPzuUerxbxtF7o6Sw"/>
</p:tagLst>
</file>

<file path=ppt/tags/tag354.xml><?xml version="1.0" encoding="utf-8"?>
<p:tagLst xmlns:p="http://schemas.openxmlformats.org/presentationml/2006/main">
  <p:tag name="THINKCELLSHAPEDONOTDELETE" val="t6JqLLCxmqkK5fjHKUQ1bRg"/>
</p:tagLst>
</file>

<file path=ppt/tags/tag355.xml><?xml version="1.0" encoding="utf-8"?>
<p:tagLst xmlns:p="http://schemas.openxmlformats.org/presentationml/2006/main">
  <p:tag name="THINKCELLSHAPEDONOTDELETE" val="tXDMicaNPb0W8AXCZSFUvew"/>
</p:tagLst>
</file>

<file path=ppt/tags/tag356.xml><?xml version="1.0" encoding="utf-8"?>
<p:tagLst xmlns:p="http://schemas.openxmlformats.org/presentationml/2006/main">
  <p:tag name="THINKCELLSHAPEDONOTDELETE" val="tzxpNU_XchUmBhm2tkQC0GQ"/>
</p:tagLst>
</file>

<file path=ppt/tags/tag357.xml><?xml version="1.0" encoding="utf-8"?>
<p:tagLst xmlns:p="http://schemas.openxmlformats.org/presentationml/2006/main">
  <p:tag name="THINKCELLSHAPEDONOTDELETE" val="t7hS_S2AZDUmn0KpRutpW6A"/>
</p:tagLst>
</file>

<file path=ppt/tags/tag358.xml><?xml version="1.0" encoding="utf-8"?>
<p:tagLst xmlns:p="http://schemas.openxmlformats.org/presentationml/2006/main">
  <p:tag name="THINKCELLSHAPEDONOTDELETE" val="tx0QW7nxAW0So1lualHhBpA"/>
</p:tagLst>
</file>

<file path=ppt/tags/tag359.xml><?xml version="1.0" encoding="utf-8"?>
<p:tagLst xmlns:p="http://schemas.openxmlformats.org/presentationml/2006/main">
  <p:tag name="THINKCELLSHAPEDONOTDELETE" val="tsDy6C1XZFk6ZPdxQhuEHeg"/>
</p:tagLst>
</file>

<file path=ppt/tags/tag360.xml><?xml version="1.0" encoding="utf-8"?>
<p:tagLst xmlns:p="http://schemas.openxmlformats.org/presentationml/2006/main">
  <p:tag name="THINKCELLSHAPEDONOTDELETE" val="tC_ymzd8Aj0aXfpv34N3opw"/>
</p:tagLst>
</file>

<file path=ppt/tags/tag361.xml><?xml version="1.0" encoding="utf-8"?>
<p:tagLst xmlns:p="http://schemas.openxmlformats.org/presentationml/2006/main">
  <p:tag name="THINKCELLSHAPEDONOTDELETE" val="t_1j.JXHZ4ECZt4jQA5v2Uw"/>
</p:tagLst>
</file>

<file path=ppt/tags/tag362.xml><?xml version="1.0" encoding="utf-8"?>
<p:tagLst xmlns:p="http://schemas.openxmlformats.org/presentationml/2006/main">
  <p:tag name="THINKCELLSHAPEDONOTDELETE" val="tFiuVFxjnWU.N7kPHfiqgGA"/>
</p:tagLst>
</file>

<file path=ppt/tags/tag363.xml><?xml version="1.0" encoding="utf-8"?>
<p:tagLst xmlns:p="http://schemas.openxmlformats.org/presentationml/2006/main">
  <p:tag name="THINKCELLSHAPEDONOTDELETE" val="thVpJrhkWpkWAPVangplYsQ"/>
</p:tagLst>
</file>

<file path=ppt/tags/tag364.xml><?xml version="1.0" encoding="utf-8"?>
<p:tagLst xmlns:p="http://schemas.openxmlformats.org/presentationml/2006/main">
  <p:tag name="THINKCELLSHAPEDONOTDELETE" val="tcxVO2HXrWEqA9865Rjuzww"/>
</p:tagLst>
</file>

<file path=ppt/tags/tag365.xml><?xml version="1.0" encoding="utf-8"?>
<p:tagLst xmlns:p="http://schemas.openxmlformats.org/presentationml/2006/main">
  <p:tag name="THINKCELLSHAPEDONOTDELETE" val="tZ9IqCxXFtU6TPWAF7Eze4w"/>
</p:tagLst>
</file>

<file path=ppt/tags/tag366.xml><?xml version="1.0" encoding="utf-8"?>
<p:tagLst xmlns:p="http://schemas.openxmlformats.org/presentationml/2006/main">
  <p:tag name="THINKCELLSHAPEDONOTDELETE" val="t6amH9Rb7jEu3uvrFDNSeYw"/>
</p:tagLst>
</file>

<file path=ppt/tags/tag367.xml><?xml version="1.0" encoding="utf-8"?>
<p:tagLst xmlns:p="http://schemas.openxmlformats.org/presentationml/2006/main">
  <p:tag name="THINKCELLSHAPEDONOTDELETE" val="tNS0biUYN2EiG9zbcOPC0kA"/>
</p:tagLst>
</file>

<file path=ppt/tags/tag368.xml><?xml version="1.0" encoding="utf-8"?>
<p:tagLst xmlns:p="http://schemas.openxmlformats.org/presentationml/2006/main">
  <p:tag name="THINKCELLSHAPEDONOTDELETE" val="t5mT0rmk1C0.1NWeh_p9QEg"/>
</p:tagLst>
</file>

<file path=ppt/tags/tag369.xml><?xml version="1.0" encoding="utf-8"?>
<p:tagLst xmlns:p="http://schemas.openxmlformats.org/presentationml/2006/main">
  <p:tag name="THINKCELLSHAPEDONOTDELETE" val="tnPQBaXwqZkCffGX__ZFUpA"/>
</p:tagLst>
</file>

<file path=ppt/tags/tag370.xml><?xml version="1.0" encoding="utf-8"?>
<p:tagLst xmlns:p="http://schemas.openxmlformats.org/presentationml/2006/main">
  <p:tag name="THINKCELLSHAPEDONOTDELETE" val="tlR5H45ePVEGAhXWgZU6s5Q"/>
</p:tagLst>
</file>

<file path=ppt/tags/tag371.xml><?xml version="1.0" encoding="utf-8"?>
<p:tagLst xmlns:p="http://schemas.openxmlformats.org/presentationml/2006/main">
  <p:tag name="THINKCELLSHAPEDONOTDELETE" val="tDqZ1szslwUasQaAlWLPgdQ"/>
</p:tagLst>
</file>

<file path=ppt/tags/tag372.xml><?xml version="1.0" encoding="utf-8"?>
<p:tagLst xmlns:p="http://schemas.openxmlformats.org/presentationml/2006/main">
  <p:tag name="THINKCELLSHAPEDONOTDELETE" val="tvU6xCW9.wEi_ANaczUybIQ"/>
</p:tagLst>
</file>

<file path=ppt/tags/tag373.xml><?xml version="1.0" encoding="utf-8"?>
<p:tagLst xmlns:p="http://schemas.openxmlformats.org/presentationml/2006/main">
  <p:tag name="THINKCELLSHAPEDONOTDELETE" val="t16fJ4LNVM0.lDYR1bIcy0w"/>
</p:tagLst>
</file>

<file path=ppt/tags/tag374.xml><?xml version="1.0" encoding="utf-8"?>
<p:tagLst xmlns:p="http://schemas.openxmlformats.org/presentationml/2006/main">
  <p:tag name="THINKCELLSHAPEDONOTDELETE" val="tkF4n6pCv8EuGl.tqHmeakw"/>
</p:tagLst>
</file>

<file path=ppt/tags/tag375.xml><?xml version="1.0" encoding="utf-8"?>
<p:tagLst xmlns:p="http://schemas.openxmlformats.org/presentationml/2006/main">
  <p:tag name="THINKCELLSHAPEDONOTDELETE" val="t5dQllygDF0e8WlA2B8NpSw"/>
</p:tagLst>
</file>

<file path=ppt/tags/tag376.xml><?xml version="1.0" encoding="utf-8"?>
<p:tagLst xmlns:p="http://schemas.openxmlformats.org/presentationml/2006/main">
  <p:tag name="THINKCELLSHAPEDONOTDELETE" val="tbtPzBFkEEUSxjtSEVNK.kw"/>
</p:tagLst>
</file>

<file path=ppt/tags/tag377.xml><?xml version="1.0" encoding="utf-8"?>
<p:tagLst xmlns:p="http://schemas.openxmlformats.org/presentationml/2006/main">
  <p:tag name="THINKCELLSHAPEDONOTDELETE" val="tfyOmpNhYgkukpKHFs0D8qA"/>
</p:tagLst>
</file>

<file path=ppt/tags/tag378.xml><?xml version="1.0" encoding="utf-8"?>
<p:tagLst xmlns:p="http://schemas.openxmlformats.org/presentationml/2006/main">
  <p:tag name="THINKCELLSHAPEDONOTDELETE" val="tv37V.c3rF0.byULk9ptePg"/>
</p:tagLst>
</file>

<file path=ppt/tags/tag379.xml><?xml version="1.0" encoding="utf-8"?>
<p:tagLst xmlns:p="http://schemas.openxmlformats.org/presentationml/2006/main">
  <p:tag name="THINKCELLSHAPEDONOTDELETE" val="t7QADV5TU20.KEM7jUxMHSg"/>
</p:tagLst>
</file>

<file path=ppt/tags/tag380.xml><?xml version="1.0" encoding="utf-8"?>
<p:tagLst xmlns:p="http://schemas.openxmlformats.org/presentationml/2006/main">
  <p:tag name="THINKCELLSHAPEDONOTDELETE" val="ttqdKS5hyA0CloaTvMdqShA"/>
</p:tagLst>
</file>

<file path=ppt/tags/tag381.xml><?xml version="1.0" encoding="utf-8"?>
<p:tagLst xmlns:p="http://schemas.openxmlformats.org/presentationml/2006/main">
  <p:tag name="THINKCELLSHAPEDONOTDELETE" val="toXLRKA0Q3EuKe4fniNL1GA"/>
</p:tagLst>
</file>

<file path=ppt/tags/tag382.xml><?xml version="1.0" encoding="utf-8"?>
<p:tagLst xmlns:p="http://schemas.openxmlformats.org/presentationml/2006/main">
  <p:tag name="THINKCELLSHAPEDONOTDELETE" val="tWfFueTfRjUmRIwM.7Lg2Zw"/>
</p:tagLst>
</file>

<file path=ppt/tags/tag383.xml><?xml version="1.0" encoding="utf-8"?>
<p:tagLst xmlns:p="http://schemas.openxmlformats.org/presentationml/2006/main">
  <p:tag name="THINKCELLSHAPEDONOTDELETE" val="tRRFgqANeekGdN6hX0TnsCg"/>
</p:tagLst>
</file>

<file path=ppt/tags/tag384.xml><?xml version="1.0" encoding="utf-8"?>
<p:tagLst xmlns:p="http://schemas.openxmlformats.org/presentationml/2006/main">
  <p:tag name="THINKCELLSHAPEDONOTDELETE" val="tqzCrFgSr4kavygGIxsZS7A"/>
</p:tagLst>
</file>

<file path=ppt/tags/tag385.xml><?xml version="1.0" encoding="utf-8"?>
<p:tagLst xmlns:p="http://schemas.openxmlformats.org/presentationml/2006/main">
  <p:tag name="THINKCELLSHAPEDONOTDELETE" val="t.uCao1zzS0adKAbKC_b0cg"/>
</p:tagLst>
</file>

<file path=ppt/tags/tag386.xml><?xml version="1.0" encoding="utf-8"?>
<p:tagLst xmlns:p="http://schemas.openxmlformats.org/presentationml/2006/main">
  <p:tag name="THINKCELLSHAPEDONOTDELETE" val="tvb4PlJ8PvU2197pW284ZZg"/>
</p:tagLst>
</file>

<file path=ppt/tags/tag387.xml><?xml version="1.0" encoding="utf-8"?>
<p:tagLst xmlns:p="http://schemas.openxmlformats.org/presentationml/2006/main">
  <p:tag name="THINKCELLSHAPEDONOTDELETE" val="th_P49WYgTEeh_uNRITVmkw"/>
</p:tagLst>
</file>

<file path=ppt/tags/tag388.xml><?xml version="1.0" encoding="utf-8"?>
<p:tagLst xmlns:p="http://schemas.openxmlformats.org/presentationml/2006/main">
  <p:tag name="THINKCELLSHAPEDONOTDELETE" val="tNvjsO9i2Q0C4O4qMfhuC8g"/>
</p:tagLst>
</file>

<file path=ppt/tags/tag389.xml><?xml version="1.0" encoding="utf-8"?>
<p:tagLst xmlns:p="http://schemas.openxmlformats.org/presentationml/2006/main">
  <p:tag name="THINKCELLSHAPEDONOTDELETE" val="tEXVo9c.5CUmhlTHMA4eGbg"/>
</p:tagLst>
</file>

<file path=ppt/tags/tag390.xml><?xml version="1.0" encoding="utf-8"?>
<p:tagLst xmlns:p="http://schemas.openxmlformats.org/presentationml/2006/main">
  <p:tag name="THINKCELLSHAPEDONOTDELETE" val="tPw.sP0qcF0amh6vc9Vp3dg"/>
</p:tagLst>
</file>

<file path=ppt/tags/tag391.xml><?xml version="1.0" encoding="utf-8"?>
<p:tagLst xmlns:p="http://schemas.openxmlformats.org/presentationml/2006/main">
  <p:tag name="THINKCELLSHAPEDONOTDELETE" val="tcY_R6peCW0Sq6bYHmg_Ohw"/>
</p:tagLst>
</file>

<file path=ppt/tags/tag392.xml><?xml version="1.0" encoding="utf-8"?>
<p:tagLst xmlns:p="http://schemas.openxmlformats.org/presentationml/2006/main">
  <p:tag name="THINKCELLSHAPEDONOTDELETE" val="tVwAXEkmA9EGrep2Xebq9Hw"/>
</p:tagLst>
</file>

<file path=ppt/tags/tag393.xml><?xml version="1.0" encoding="utf-8"?>
<p:tagLst xmlns:p="http://schemas.openxmlformats.org/presentationml/2006/main">
  <p:tag name="THINKCELLSHAPEDONOTDELETE" val="tQdxZKciHaEKTrk830gTMDA"/>
</p:tagLst>
</file>

<file path=ppt/tags/tag394.xml><?xml version="1.0" encoding="utf-8"?>
<p:tagLst xmlns:p="http://schemas.openxmlformats.org/presentationml/2006/main">
  <p:tag name="THINKCELLSHAPEDONOTDELETE" val="tYfsYMaU7w0Ca54MJScSfUg"/>
</p:tagLst>
</file>

<file path=ppt/tags/tag395.xml><?xml version="1.0" encoding="utf-8"?>
<p:tagLst xmlns:p="http://schemas.openxmlformats.org/presentationml/2006/main">
  <p:tag name="THINKCELLSHAPEDONOTDELETE" val="teFkKiguvDUe2akP5dOsxJw"/>
</p:tagLst>
</file>

<file path=ppt/tags/tag396.xml><?xml version="1.0" encoding="utf-8"?>
<p:tagLst xmlns:p="http://schemas.openxmlformats.org/presentationml/2006/main">
  <p:tag name="THINKCELLSHAPEDONOTDELETE" val="tsXTtElvxI0qR8d8lo5jJ4g"/>
</p:tagLst>
</file>

<file path=ppt/tags/tag397.xml><?xml version="1.0" encoding="utf-8"?>
<p:tagLst xmlns:p="http://schemas.openxmlformats.org/presentationml/2006/main">
  <p:tag name="THINKCELLSHAPEDONOTDELETE" val="tg52MWuFkE0WCI0u.DYeUDg"/>
</p:tagLst>
</file>

<file path=ppt/tags/tag398.xml><?xml version="1.0" encoding="utf-8"?>
<p:tagLst xmlns:p="http://schemas.openxmlformats.org/presentationml/2006/main">
  <p:tag name="THINKCELLSHAPEDONOTDELETE" val="tcdcEBobiAUu6x6T5qg8R4Q"/>
</p:tagLst>
</file>

<file path=ppt/tags/tag399.xml><?xml version="1.0" encoding="utf-8"?>
<p:tagLst xmlns:p="http://schemas.openxmlformats.org/presentationml/2006/main">
  <p:tag name="THINKCELLSHAPEDONOTDELETE" val="t.sLYDbbRZUaiujTI9JtPhQ"/>
</p:tagLst>
</file>

<file path=ppt/tags/tag400.xml><?xml version="1.0" encoding="utf-8"?>
<p:tagLst xmlns:p="http://schemas.openxmlformats.org/presentationml/2006/main">
  <p:tag name="THINKCELLSHAPEDONOTDELETE" val="tqwzkXqQ_I0qk4s9vz_7WSQ"/>
</p:tagLst>
</file>

<file path=ppt/tags/tag401.xml><?xml version="1.0" encoding="utf-8"?>
<p:tagLst xmlns:p="http://schemas.openxmlformats.org/presentationml/2006/main">
  <p:tag name="THINKCELLSHAPEDONOTDELETE" val="tOnJrmWYogkG8lIm1yY_QnQ"/>
</p:tagLst>
</file>

<file path=ppt/tags/tag402.xml><?xml version="1.0" encoding="utf-8"?>
<p:tagLst xmlns:p="http://schemas.openxmlformats.org/presentationml/2006/main">
  <p:tag name="THINKCELLSHAPEDONOTDELETE" val="tDiHzAsq6Kk6Dt7DDURlNHQ"/>
</p:tagLst>
</file>

<file path=ppt/tags/tag403.xml><?xml version="1.0" encoding="utf-8"?>
<p:tagLst xmlns:p="http://schemas.openxmlformats.org/presentationml/2006/main">
  <p:tag name="THINKCELLSHAPEDONOTDELETE" val="tmZTF..2D2kuQUXK9Mu3Rsg"/>
</p:tagLst>
</file>

<file path=ppt/tags/tag404.xml><?xml version="1.0" encoding="utf-8"?>
<p:tagLst xmlns:p="http://schemas.openxmlformats.org/presentationml/2006/main">
  <p:tag name="THINKCELLSHAPEDONOTDELETE" val="toHJvUOFTzU2uKfgkMx0URg"/>
</p:tagLst>
</file>

<file path=ppt/tags/tag405.xml><?xml version="1.0" encoding="utf-8"?>
<p:tagLst xmlns:p="http://schemas.openxmlformats.org/presentationml/2006/main">
  <p:tag name="THINKCELLSHAPEDONOTDELETE" val="thfsqksHIiUOXBaKrlEFdBw"/>
</p:tagLst>
</file>

<file path=ppt/tags/tag406.xml><?xml version="1.0" encoding="utf-8"?>
<p:tagLst xmlns:p="http://schemas.openxmlformats.org/presentationml/2006/main">
  <p:tag name="THINKCELLSHAPEDONOTDELETE" val="tUpu3Hm58pkinciv2O5HViQ"/>
</p:tagLst>
</file>

<file path=ppt/tags/tag407.xml><?xml version="1.0" encoding="utf-8"?>
<p:tagLst xmlns:p="http://schemas.openxmlformats.org/presentationml/2006/main">
  <p:tag name="THINKCELLSHAPEDONOTDELETE" val="thG60GqQY9E.LnloYPgeJZw"/>
</p:tagLst>
</file>

<file path=ppt/tags/tag408.xml><?xml version="1.0" encoding="utf-8"?>
<p:tagLst xmlns:p="http://schemas.openxmlformats.org/presentationml/2006/main">
  <p:tag name="THINKCELLSHAPEDONOTDELETE" val="tUPAfXKKVIkKEGwhiVF6YEg"/>
</p:tagLst>
</file>

<file path=ppt/tags/tag409.xml><?xml version="1.0" encoding="utf-8"?>
<p:tagLst xmlns:p="http://schemas.openxmlformats.org/presentationml/2006/main">
  <p:tag name="THINKCELLSHAPEDONOTDELETE" val="tTau1ZuVfG02c.Vzakwaz.g"/>
</p:tagLst>
</file>

<file path=ppt/tags/tag410.xml><?xml version="1.0" encoding="utf-8"?>
<p:tagLst xmlns:p="http://schemas.openxmlformats.org/presentationml/2006/main">
  <p:tag name="THINKCELLSHAPEDONOTDELETE" val="tb1RvwleFrkS9bb.ShCYA0A"/>
</p:tagLst>
</file>

<file path=ppt/tags/tag411.xml><?xml version="1.0" encoding="utf-8"?>
<p:tagLst xmlns:p="http://schemas.openxmlformats.org/presentationml/2006/main">
  <p:tag name="THINKCELLSHAPEDONOTDELETE" val="tJhDNzKsAmk2l.vE4vyOIGQ"/>
</p:tagLst>
</file>

<file path=ppt/tags/tag412.xml><?xml version="1.0" encoding="utf-8"?>
<p:tagLst xmlns:p="http://schemas.openxmlformats.org/presentationml/2006/main">
  <p:tag name="THINKCELLSHAPEDONOTDELETE" val="tHWWMEmuARkKoE.hTDJe.9A"/>
</p:tagLst>
</file>

<file path=ppt/tags/tag413.xml><?xml version="1.0" encoding="utf-8"?>
<p:tagLst xmlns:p="http://schemas.openxmlformats.org/presentationml/2006/main">
  <p:tag name="THINKCELLSHAPEDONOTDELETE" val="tWrS9xvSYPkCzMmY714tb5Q"/>
</p:tagLst>
</file>

<file path=ppt/tags/tag414.xml><?xml version="1.0" encoding="utf-8"?>
<p:tagLst xmlns:p="http://schemas.openxmlformats.org/presentationml/2006/main">
  <p:tag name="THINKCELLSHAPEDONOTDELETE" val="tHBWhRVQcrUaltbuOSqn1Wg"/>
</p:tagLst>
</file>

<file path=ppt/tags/tag415.xml><?xml version="1.0" encoding="utf-8"?>
<p:tagLst xmlns:p="http://schemas.openxmlformats.org/presentationml/2006/main">
  <p:tag name="THINKCELLSHAPEDONOTDELETE" val="tOYqWjFDXgkOvs4ML.xGmSg"/>
</p:tagLst>
</file>

<file path=ppt/tags/tag416.xml><?xml version="1.0" encoding="utf-8"?>
<p:tagLst xmlns:p="http://schemas.openxmlformats.org/presentationml/2006/main">
  <p:tag name="THINKCELLSHAPEDONOTDELETE" val="tzmN0G6cfu06uAIdvONnVvg"/>
</p:tagLst>
</file>

<file path=ppt/tags/tag417.xml><?xml version="1.0" encoding="utf-8"?>
<p:tagLst xmlns:p="http://schemas.openxmlformats.org/presentationml/2006/main">
  <p:tag name="THINKCELLSHAPEDONOTDELETE" val="ttpygTLikWka2la68G4QiDA"/>
</p:tagLst>
</file>

<file path=ppt/tags/tag418.xml><?xml version="1.0" encoding="utf-8"?>
<p:tagLst xmlns:p="http://schemas.openxmlformats.org/presentationml/2006/main">
  <p:tag name="THINKCELLSHAPEDONOTDELETE" val="txqtl4HzVREW1MFnQaV4amQ"/>
</p:tagLst>
</file>

<file path=ppt/tags/tag419.xml><?xml version="1.0" encoding="utf-8"?>
<p:tagLst xmlns:p="http://schemas.openxmlformats.org/presentationml/2006/main">
  <p:tag name="THINKCELLSHAPEDONOTDELETE" val="tMf8iiyB5UEyqN.5lkDfblA"/>
</p:tagLst>
</file>

<file path=ppt/tags/tag420.xml><?xml version="1.0" encoding="utf-8"?>
<p:tagLst xmlns:p="http://schemas.openxmlformats.org/presentationml/2006/main">
  <p:tag name="THINKCELLSHAPEDONOTDELETE" val="tHurYG69dJkCXfsiSZmkFaA"/>
</p:tagLst>
</file>

<file path=ppt/tags/tag421.xml><?xml version="1.0" encoding="utf-8"?>
<p:tagLst xmlns:p="http://schemas.openxmlformats.org/presentationml/2006/main">
  <p:tag name="THINKCELLSHAPEDONOTDELETE" val="tLt5yfYycqUqPqYqq7j35yQ"/>
</p:tagLst>
</file>

<file path=ppt/tags/tag422.xml><?xml version="1.0" encoding="utf-8"?>
<p:tagLst xmlns:p="http://schemas.openxmlformats.org/presentationml/2006/main">
  <p:tag name="THINKCELLSHAPEDONOTDELETE" val="tSOUCjqiDsEqS5NX98D6XJQ"/>
</p:tagLst>
</file>

<file path=ppt/tags/tag423.xml><?xml version="1.0" encoding="utf-8"?>
<p:tagLst xmlns:p="http://schemas.openxmlformats.org/presentationml/2006/main">
  <p:tag name="THINKCELLSHAPEDONOTDELETE" val="tBt78.lwB90qWjXjPOoX4Pw"/>
</p:tagLst>
</file>

<file path=ppt/tags/tag424.xml><?xml version="1.0" encoding="utf-8"?>
<p:tagLst xmlns:p="http://schemas.openxmlformats.org/presentationml/2006/main">
  <p:tag name="THINKCELLSHAPEDONOTDELETE" val="txlHvve6..0KnT48sH8OkIQ"/>
</p:tagLst>
</file>

<file path=ppt/tags/tag425.xml><?xml version="1.0" encoding="utf-8"?>
<p:tagLst xmlns:p="http://schemas.openxmlformats.org/presentationml/2006/main">
  <p:tag name="THINKCELLSHAPEDONOTDELETE" val="tEWaP2KDqcEu9PfpD_7.BEA"/>
</p:tagLst>
</file>

<file path=ppt/tags/tag426.xml><?xml version="1.0" encoding="utf-8"?>
<p:tagLst xmlns:p="http://schemas.openxmlformats.org/presentationml/2006/main">
  <p:tag name="THINKCELLSHAPEDONOTDELETE" val="t8ygma5DHakGg5UJxq9nQMA"/>
</p:tagLst>
</file>

<file path=ppt/tags/tag427.xml><?xml version="1.0" encoding="utf-8"?>
<p:tagLst xmlns:p="http://schemas.openxmlformats.org/presentationml/2006/main">
  <p:tag name="THINKCELLSHAPEDONOTDELETE" val="tYsPokCYyd02_W1dlRHLkxQ"/>
</p:tagLst>
</file>

<file path=ppt/tags/tag428.xml><?xml version="1.0" encoding="utf-8"?>
<p:tagLst xmlns:p="http://schemas.openxmlformats.org/presentationml/2006/main">
  <p:tag name="THINKCELLSHAPEDONOTDELETE" val="t1fQuBWbrAk.qfS3q9foVbw"/>
</p:tagLst>
</file>

<file path=ppt/tags/tag429.xml><?xml version="1.0" encoding="utf-8"?>
<p:tagLst xmlns:p="http://schemas.openxmlformats.org/presentationml/2006/main">
  <p:tag name="THINKCELLSHAPEDONOTDELETE" val="t3R_hVz52K06Si_6gffcpyw"/>
</p:tagLst>
</file>

<file path=ppt/tags/tag430.xml><?xml version="1.0" encoding="utf-8"?>
<p:tagLst xmlns:p="http://schemas.openxmlformats.org/presentationml/2006/main">
  <p:tag name="THINKCELLSHAPEDONOTDELETE" val="t9ytM336wH0WSno5DvVSjKA"/>
</p:tagLst>
</file>

<file path=ppt/tags/tag431.xml><?xml version="1.0" encoding="utf-8"?>
<p:tagLst xmlns:p="http://schemas.openxmlformats.org/presentationml/2006/main">
  <p:tag name="THINKCELLSHAPEDONOTDELETE" val="tkq25SxzKvkGiX3R8Fxu_Fw"/>
</p:tagLst>
</file>

<file path=ppt/tags/tag432.xml><?xml version="1.0" encoding="utf-8"?>
<p:tagLst xmlns:p="http://schemas.openxmlformats.org/presentationml/2006/main">
  <p:tag name="THINKCELLSHAPEDONOTDELETE" val="t5vQ0lQbwQU6gTJrIzEdN4Q"/>
</p:tagLst>
</file>

<file path=ppt/tags/tag433.xml><?xml version="1.0" encoding="utf-8"?>
<p:tagLst xmlns:p="http://schemas.openxmlformats.org/presentationml/2006/main">
  <p:tag name="THINKCELLSHAPEDONOTDELETE" val="tgeKTpz2OaUabwY4blTq0tw"/>
</p:tagLst>
</file>

<file path=ppt/tags/tag434.xml><?xml version="1.0" encoding="utf-8"?>
<p:tagLst xmlns:p="http://schemas.openxmlformats.org/presentationml/2006/main">
  <p:tag name="THINKCELLSHAPEDONOTDELETE" val="tNih1styzZkmHO5e2tQUyjA"/>
</p:tagLst>
</file>

<file path=ppt/tags/tag435.xml><?xml version="1.0" encoding="utf-8"?>
<p:tagLst xmlns:p="http://schemas.openxmlformats.org/presentationml/2006/main">
  <p:tag name="THINKCELLSHAPEDONOTDELETE" val="tE3wXrr4AtUOSEZ9jXM8N7g"/>
</p:tagLst>
</file>

<file path=ppt/tags/tag436.xml><?xml version="1.0" encoding="utf-8"?>
<p:tagLst xmlns:p="http://schemas.openxmlformats.org/presentationml/2006/main">
  <p:tag name="THINKCELLSHAPEDONOTDELETE" val="tvrIg9jvmyEaWyZ7bAChpqw"/>
</p:tagLst>
</file>

<file path=ppt/tags/tag437.xml><?xml version="1.0" encoding="utf-8"?>
<p:tagLst xmlns:p="http://schemas.openxmlformats.org/presentationml/2006/main">
  <p:tag name="THINKCELLSHAPEDONOTDELETE" val="tONxPNXVlmEilDZgQzMFPtQ"/>
</p:tagLst>
</file>

<file path=ppt/tags/tag438.xml><?xml version="1.0" encoding="utf-8"?>
<p:tagLst xmlns:p="http://schemas.openxmlformats.org/presentationml/2006/main">
  <p:tag name="THINKCELLSHAPEDONOTDELETE" val="pZypCyMC8GUyUpdyGlQd_fg"/>
</p:tagLst>
</file>

<file path=ppt/tags/tag439.xml><?xml version="1.0" encoding="utf-8"?>
<p:tagLst xmlns:p="http://schemas.openxmlformats.org/presentationml/2006/main">
  <p:tag name="THINKCELLSHAPEDONOTDELETE" val="pPyllmxs_HU2tnZ6zLbBFdA"/>
</p:tagLst>
</file>

<file path=ppt/tags/tag440.xml><?xml version="1.0" encoding="utf-8"?>
<p:tagLst xmlns:p="http://schemas.openxmlformats.org/presentationml/2006/main">
  <p:tag name="THINKCELLSHAPEDONOTDELETE" val="puWxpXu3Pg0KEEE6UJzw31g"/>
</p:tagLst>
</file>

<file path=ppt/tags/tag441.xml><?xml version="1.0" encoding="utf-8"?>
<p:tagLst xmlns:p="http://schemas.openxmlformats.org/presentationml/2006/main">
  <p:tag name="THINKCELLSHAPEDONOTDELETE" val="pt2s_nFdZ70GX3KGOqNjeAw"/>
</p:tagLst>
</file>

<file path=ppt/tags/tag442.xml><?xml version="1.0" encoding="utf-8"?>
<p:tagLst xmlns:p="http://schemas.openxmlformats.org/presentationml/2006/main">
  <p:tag name="THINKCELLSHAPEDONOTDELETE" val="pxR5LiAOgzkW9Ssg2LWiJiw"/>
</p:tagLst>
</file>

<file path=ppt/tags/tag443.xml><?xml version="1.0" encoding="utf-8"?>
<p:tagLst xmlns:p="http://schemas.openxmlformats.org/presentationml/2006/main">
  <p:tag name="THINKCELLSHAPEDONOTDELETE" val="pE1lni3md4kWNbYRqK84iuQ"/>
</p:tagLst>
</file>

<file path=ppt/tags/tag444.xml><?xml version="1.0" encoding="utf-8"?>
<p:tagLst xmlns:p="http://schemas.openxmlformats.org/presentationml/2006/main">
  <p:tag name="THINKCELLSHAPEDONOTDELETE" val="pX37ckspjHUW5ckRS335qzA"/>
</p:tagLst>
</file>

<file path=ppt/tags/tag445.xml><?xml version="1.0" encoding="utf-8"?>
<p:tagLst xmlns:p="http://schemas.openxmlformats.org/presentationml/2006/main">
  <p:tag name="THINKCELLSHAPEDONOTDELETE" val="tuLntcUg5RESz1CBqFWcwNQ"/>
</p:tagLst>
</file>

<file path=ppt/tags/tag446.xml><?xml version="1.0" encoding="utf-8"?>
<p:tagLst xmlns:p="http://schemas.openxmlformats.org/presentationml/2006/main">
  <p:tag name="THINKCELLSHAPEDONOTDELETE" val="tE_3hWNEFT0SuBKEhyOe6uA"/>
</p:tagLst>
</file>

<file path=ppt/tags/tag447.xml><?xml version="1.0" encoding="utf-8"?>
<p:tagLst xmlns:p="http://schemas.openxmlformats.org/presentationml/2006/main">
  <p:tag name="THINKCELLSHAPEDONOTDELETE" val="trdXA7x7l.0i5bsvYhSXxqw"/>
</p:tagLst>
</file>

<file path=ppt/tags/tag448.xml><?xml version="1.0" encoding="utf-8"?>
<p:tagLst xmlns:p="http://schemas.openxmlformats.org/presentationml/2006/main">
  <p:tag name="THINKCELLSHAPEDONOTDELETE" val="te89RUvfTvkyM6B.N8qtC5w"/>
</p:tagLst>
</file>

<file path=ppt/tags/tag449.xml><?xml version="1.0" encoding="utf-8"?>
<p:tagLst xmlns:p="http://schemas.openxmlformats.org/presentationml/2006/main">
  <p:tag name="THINKCELLSHAPEDONOTDELETE" val="t016WKn0IhUyLakyki4DUKQ"/>
</p:tagLst>
</file>

<file path=ppt/tags/tag450.xml><?xml version="1.0" encoding="utf-8"?>
<p:tagLst xmlns:p="http://schemas.openxmlformats.org/presentationml/2006/main">
  <p:tag name="THINKCELLSHAPEDONOTDELETE" val="t8BF1foo8zU2WKwwFRG_ozQ"/>
</p:tagLst>
</file>

<file path=ppt/tags/tag451.xml><?xml version="1.0" encoding="utf-8"?>
<p:tagLst xmlns:p="http://schemas.openxmlformats.org/presentationml/2006/main">
  <p:tag name="THINKCELLSHAPEDONOTDELETE" val="tU.hJxOykgUSacL5FOcmfag"/>
</p:tagLst>
</file>

<file path=ppt/tags/tag452.xml><?xml version="1.0" encoding="utf-8"?>
<p:tagLst xmlns:p="http://schemas.openxmlformats.org/presentationml/2006/main">
  <p:tag name="THINKCELLSHAPEDONOTDELETE" val="tORwD4DQGfk2xcbhbDNpvug"/>
</p:tagLst>
</file>

<file path=ppt/tags/tag453.xml><?xml version="1.0" encoding="utf-8"?>
<p:tagLst xmlns:p="http://schemas.openxmlformats.org/presentationml/2006/main">
  <p:tag name="THINKCELLSHAPEDONOTDELETE" val="t6GbVz_yRuku6FDBnO5S2_g"/>
</p:tagLst>
</file>

<file path=ppt/tags/tag454.xml><?xml version="1.0" encoding="utf-8"?>
<p:tagLst xmlns:p="http://schemas.openxmlformats.org/presentationml/2006/main">
  <p:tag name="THINKCELLSHAPEDONOTDELETE" val="t84Y6dL4RiECdhn5zePGEPQ"/>
</p:tagLst>
</file>

<file path=ppt/tags/tag455.xml><?xml version="1.0" encoding="utf-8"?>
<p:tagLst xmlns:p="http://schemas.openxmlformats.org/presentationml/2006/main">
  <p:tag name="THINKCELLSHAPEDONOTDELETE" val="tkiXrjuRGIkeOYDUdQi.bKQ"/>
</p:tagLst>
</file>

<file path=ppt/tags/tag456.xml><?xml version="1.0" encoding="utf-8"?>
<p:tagLst xmlns:p="http://schemas.openxmlformats.org/presentationml/2006/main">
  <p:tag name="THINKCELLSHAPEDONOTDELETE" val="tUcYsvWE.30mR1d5Lr7OBgA"/>
</p:tagLst>
</file>

<file path=ppt/tags/tag457.xml><?xml version="1.0" encoding="utf-8"?>
<p:tagLst xmlns:p="http://schemas.openxmlformats.org/presentationml/2006/main">
  <p:tag name="THINKCELLSHAPEDONOTDELETE" val="tNbzMEOlukkCLigUMhXPN5g"/>
</p:tagLst>
</file>

<file path=ppt/tags/tag458.xml><?xml version="1.0" encoding="utf-8"?>
<p:tagLst xmlns:p="http://schemas.openxmlformats.org/presentationml/2006/main">
  <p:tag name="THINKCELLSHAPEDONOTDELETE" val="trBvPUlPUl0WgzuofUjBbCQ"/>
</p:tagLst>
</file>

<file path=ppt/tags/tag459.xml><?xml version="1.0" encoding="utf-8"?>
<p:tagLst xmlns:p="http://schemas.openxmlformats.org/presentationml/2006/main">
  <p:tag name="THINKCELLSHAPEDONOTDELETE" val="tQMQHQp3Wj02Hdpz0P6KliQ"/>
</p:tagLst>
</file>

<file path=ppt/tags/tag460.xml><?xml version="1.0" encoding="utf-8"?>
<p:tagLst xmlns:p="http://schemas.openxmlformats.org/presentationml/2006/main">
  <p:tag name="THINKCELLSHAPEDONOTDELETE" val="tOaQprKLtvE6nhz90bBe52w"/>
</p:tagLst>
</file>

<file path=ppt/tags/tag461.xml><?xml version="1.0" encoding="utf-8"?>
<p:tagLst xmlns:p="http://schemas.openxmlformats.org/presentationml/2006/main">
  <p:tag name="THINKCELLSHAPEDONOTDELETE" val="tfaOE6w7p90O1.vaU2GdYbg"/>
</p:tagLst>
</file>

<file path=ppt/tags/tag462.xml><?xml version="1.0" encoding="utf-8"?>
<p:tagLst xmlns:p="http://schemas.openxmlformats.org/presentationml/2006/main">
  <p:tag name="THINKCELLSHAPEDONOTDELETE" val="t4vxN.QNvW0izcOQbX9QqfA"/>
</p:tagLst>
</file>

<file path=ppt/tags/tag463.xml><?xml version="1.0" encoding="utf-8"?>
<p:tagLst xmlns:p="http://schemas.openxmlformats.org/presentationml/2006/main">
  <p:tag name="THINKCELLSHAPEDONOTDELETE" val="tQiDR_zl9e0eWmNLn7.aQRw"/>
</p:tagLst>
</file>

<file path=ppt/tags/tag464.xml><?xml version="1.0" encoding="utf-8"?>
<p:tagLst xmlns:p="http://schemas.openxmlformats.org/presentationml/2006/main">
  <p:tag name="THINKCELLSHAPEDONOTDELETE" val="tmTLZGv8cXECxDTVICCuJHA"/>
</p:tagLst>
</file>

<file path=ppt/tags/tag465.xml><?xml version="1.0" encoding="utf-8"?>
<p:tagLst xmlns:p="http://schemas.openxmlformats.org/presentationml/2006/main">
  <p:tag name="THINKCELLSHAPEDONOTDELETE" val="tubUG2CFSyEWyOWYdaTG0cA"/>
</p:tagLst>
</file>

<file path=ppt/tags/tag466.xml><?xml version="1.0" encoding="utf-8"?>
<p:tagLst xmlns:p="http://schemas.openxmlformats.org/presentationml/2006/main">
  <p:tag name="THINKCELLSHAPEDONOTDELETE" val="tAus625wnkkS9RepgQBjClQ"/>
</p:tagLst>
</file>

<file path=ppt/tags/tag467.xml><?xml version="1.0" encoding="utf-8"?>
<p:tagLst xmlns:p="http://schemas.openxmlformats.org/presentationml/2006/main">
  <p:tag name="THINKCELLSHAPEDONOTDELETE" val="t3J7dveumtkOU3_QfCjHqiA"/>
</p:tagLst>
</file>

<file path=ppt/tags/tag468.xml><?xml version="1.0" encoding="utf-8"?>
<p:tagLst xmlns:p="http://schemas.openxmlformats.org/presentationml/2006/main">
  <p:tag name="THINKCELLSHAPEDONOTDELETE" val="t02DGXll3A0W9NktJ5PzQSw"/>
</p:tagLst>
</file>

<file path=ppt/tags/tag469.xml><?xml version="1.0" encoding="utf-8"?>
<p:tagLst xmlns:p="http://schemas.openxmlformats.org/presentationml/2006/main">
  <p:tag name="THINKCELLSHAPEDONOTDELETE" val="tGPhorNWQ_0attviQZvJeBw"/>
</p:tagLst>
</file>

<file path=ppt/tags/tag470.xml><?xml version="1.0" encoding="utf-8"?>
<p:tagLst xmlns:p="http://schemas.openxmlformats.org/presentationml/2006/main">
  <p:tag name="THINKCELLSHAPEDONOTDELETE" val="tW9Bly7T0HU6YPWzZauoYWA"/>
</p:tagLst>
</file>

<file path=ppt/tags/tag471.xml><?xml version="1.0" encoding="utf-8"?>
<p:tagLst xmlns:p="http://schemas.openxmlformats.org/presentationml/2006/main">
  <p:tag name="THINKCELLSHAPEDONOTDELETE" val="t45pMZhN7sUOWRr5i8cLf.w"/>
</p:tagLst>
</file>

<file path=ppt/tags/tag472.xml><?xml version="1.0" encoding="utf-8"?>
<p:tagLst xmlns:p="http://schemas.openxmlformats.org/presentationml/2006/main">
  <p:tag name="THINKCELLSHAPEDONOTDELETE" val="tCGaphwAw8Eu_DUkU8sermg"/>
</p:tagLst>
</file>

<file path=ppt/tags/tag473.xml><?xml version="1.0" encoding="utf-8"?>
<p:tagLst xmlns:p="http://schemas.openxmlformats.org/presentationml/2006/main">
  <p:tag name="THINKCELLSHAPEDONOTDELETE" val="t7RzR9TcSb0WxifenrNwO6Q"/>
</p:tagLst>
</file>

<file path=ppt/tags/tag474.xml><?xml version="1.0" encoding="utf-8"?>
<p:tagLst xmlns:p="http://schemas.openxmlformats.org/presentationml/2006/main">
  <p:tag name="THINKCELLSHAPEDONOTDELETE" val="tsKeWU3hV80CLqwUwTX_tjg"/>
</p:tagLst>
</file>

<file path=ppt/tags/tag475.xml><?xml version="1.0" encoding="utf-8"?>
<p:tagLst xmlns:p="http://schemas.openxmlformats.org/presentationml/2006/main">
  <p:tag name="THINKCELLSHAPEDONOTDELETE" val="tIIvAgII0gEeX4ZKkjLqOKA"/>
</p:tagLst>
</file>

<file path=ppt/tags/tag476.xml><?xml version="1.0" encoding="utf-8"?>
<p:tagLst xmlns:p="http://schemas.openxmlformats.org/presentationml/2006/main">
  <p:tag name="THINKCELLSHAPEDONOTDELETE" val="tcf8hTBooTkaib.mGILUKmg"/>
</p:tagLst>
</file>

<file path=ppt/tags/tag477.xml><?xml version="1.0" encoding="utf-8"?>
<p:tagLst xmlns:p="http://schemas.openxmlformats.org/presentationml/2006/main">
  <p:tag name="THINKCELLSHAPEDONOTDELETE" val="tQDLorvfzqEqNg6Mfs4UlMQ"/>
</p:tagLst>
</file>

<file path=ppt/tags/tag478.xml><?xml version="1.0" encoding="utf-8"?>
<p:tagLst xmlns:p="http://schemas.openxmlformats.org/presentationml/2006/main">
  <p:tag name="THINKCELLSHAPEDONOTDELETE" val="tM6fQZSSSK065NoRrOF7J5g"/>
</p:tagLst>
</file>

<file path=ppt/tags/tag479.xml><?xml version="1.0" encoding="utf-8"?>
<p:tagLst xmlns:p="http://schemas.openxmlformats.org/presentationml/2006/main">
  <p:tag name="THINKCELLSHAPEDONOTDELETE" val="tDt8QcjOGpEeCsfdiLk1VXg"/>
</p:tagLst>
</file>

<file path=ppt/tags/tag480.xml><?xml version="1.0" encoding="utf-8"?>
<p:tagLst xmlns:p="http://schemas.openxmlformats.org/presentationml/2006/main">
  <p:tag name="THINKCELLSHAPEDONOTDELETE" val="tM_rD8BPVZ0Ggr3WuHeSSIg"/>
</p:tagLst>
</file>

<file path=ppt/tags/tag481.xml><?xml version="1.0" encoding="utf-8"?>
<p:tagLst xmlns:p="http://schemas.openxmlformats.org/presentationml/2006/main">
  <p:tag name="THINKCELLSHAPEDONOTDELETE" val="tG1N5OMXHak2JqGB89fSkLA"/>
</p:tagLst>
</file>

<file path=ppt/tags/tag482.xml><?xml version="1.0" encoding="utf-8"?>
<p:tagLst xmlns:p="http://schemas.openxmlformats.org/presentationml/2006/main">
  <p:tag name="THINKCELLSHAPEDONOTDELETE" val="t_VeHtC5MMUqV6ECP4zKHAQ"/>
</p:tagLst>
</file>

<file path=ppt/tags/tag483.xml><?xml version="1.0" encoding="utf-8"?>
<p:tagLst xmlns:p="http://schemas.openxmlformats.org/presentationml/2006/main">
  <p:tag name="THINKCELLSHAPEDONOTDELETE" val="t.YA5iattl0mb8tuiXFY33Q"/>
</p:tagLst>
</file>

<file path=ppt/tags/tag484.xml><?xml version="1.0" encoding="utf-8"?>
<p:tagLst xmlns:p="http://schemas.openxmlformats.org/presentationml/2006/main">
  <p:tag name="THINKCELLSHAPEDONOTDELETE" val="tCtvuaaANrEutOhR0Cztc9A"/>
</p:tagLst>
</file>

<file path=ppt/tags/tag485.xml><?xml version="1.0" encoding="utf-8"?>
<p:tagLst xmlns:p="http://schemas.openxmlformats.org/presentationml/2006/main">
  <p:tag name="THINKCELLSHAPEDONOTDELETE" val="tnKyoKs8BLUq_qrbmJdCMdQ"/>
</p:tagLst>
</file>

<file path=ppt/tags/tag486.xml><?xml version="1.0" encoding="utf-8"?>
<p:tagLst xmlns:p="http://schemas.openxmlformats.org/presentationml/2006/main">
  <p:tag name="THINKCELLSHAPEDONOTDELETE" val="txH4fg4l4mEK7B4q0vGf8gw"/>
</p:tagLst>
</file>

<file path=ppt/tags/tag487.xml><?xml version="1.0" encoding="utf-8"?>
<p:tagLst xmlns:p="http://schemas.openxmlformats.org/presentationml/2006/main">
  <p:tag name="THINKCELLSHAPEDONOTDELETE" val="tae5jvemOE0igaTutkaRQGg"/>
</p:tagLst>
</file>

<file path=ppt/tags/tag48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RENAULT Drive to Five  -  04-2013">
  <a:themeElements>
    <a:clrScheme name="RENAULT  -  02-2011">
      <a:dk1>
        <a:srgbClr val="000000"/>
      </a:dk1>
      <a:lt1>
        <a:srgbClr val="FFFFFF"/>
      </a:lt1>
      <a:dk2>
        <a:srgbClr val="F7B100"/>
      </a:dk2>
      <a:lt2>
        <a:srgbClr val="808080"/>
      </a:lt2>
      <a:accent1>
        <a:srgbClr val="E2E2E2"/>
      </a:accent1>
      <a:accent2>
        <a:srgbClr val="FFEEC5"/>
      </a:accent2>
      <a:accent3>
        <a:srgbClr val="FFD56D"/>
      </a:accent3>
      <a:accent4>
        <a:srgbClr val="F7B100"/>
      </a:accent4>
      <a:accent5>
        <a:srgbClr val="4D4D4D"/>
      </a:accent5>
      <a:accent6>
        <a:srgbClr val="C41300"/>
      </a:accent6>
      <a:hlink>
        <a:srgbClr val="F7B100"/>
      </a:hlink>
      <a:folHlink>
        <a:srgbClr val="FFD56D"/>
      </a:folHlink>
    </a:clrScheme>
    <a:fontScheme name="Format Renault - Sept 07">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bg2"/>
          </a:solidFill>
          <a:prstDash val="solid"/>
          <a:round/>
          <a:headEnd type="none" w="lg" len="lg"/>
          <a:tailEnd type="none" w="lg" len="lg"/>
        </a:ln>
        <a:effectLst/>
      </a:spPr>
      <a:bodyPr vert="horz" wrap="none" lIns="91440" tIns="9144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200" b="1"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bg2"/>
          </a:solidFill>
          <a:prstDash val="solid"/>
          <a:round/>
          <a:headEnd type="none" w="lg" len="lg"/>
          <a:tailEnd type="none" w="lg" len="lg"/>
        </a:ln>
        <a:effectLst/>
      </a:spPr>
      <a:bodyPr vert="horz" wrap="none" lIns="91440" tIns="9144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1200" b="1"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Format Renault - Sept 07 1">
        <a:dk1>
          <a:srgbClr val="000000"/>
        </a:dk1>
        <a:lt1>
          <a:srgbClr val="FFFFFF"/>
        </a:lt1>
        <a:dk2>
          <a:srgbClr val="F7B100"/>
        </a:dk2>
        <a:lt2>
          <a:srgbClr val="808080"/>
        </a:lt2>
        <a:accent1>
          <a:srgbClr val="E2E2E2"/>
        </a:accent1>
        <a:accent2>
          <a:srgbClr val="FFEEC5"/>
        </a:accent2>
        <a:accent3>
          <a:srgbClr val="FFFFFF"/>
        </a:accent3>
        <a:accent4>
          <a:srgbClr val="000000"/>
        </a:accent4>
        <a:accent5>
          <a:srgbClr val="EEEEEE"/>
        </a:accent5>
        <a:accent6>
          <a:srgbClr val="E7D8B2"/>
        </a:accent6>
        <a:hlink>
          <a:srgbClr val="F7B100"/>
        </a:hlink>
        <a:folHlink>
          <a:srgbClr val="FFD56D"/>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534</Paragraphs>
  <Slides>17</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17</vt:i4>
      </vt:variant>
    </vt:vector>
  </HeadingPairs>
  <TitlesOfParts>
    <vt:vector baseType="lpstr" size="24">
      <vt:lpstr>Arial</vt:lpstr>
      <vt:lpstr>Calibri</vt:lpstr>
      <vt:lpstr>ＭＳ Ｐゴシック</vt:lpstr>
      <vt:lpstr>Wingdings</vt:lpstr>
      <vt:lpstr>黑体</vt:lpstr>
      <vt:lpstr>SimSun</vt:lpstr>
      <vt:lpstr>Office Theme</vt:lpstr>
      <vt:lpstr>经销商能力提升项目 – 北京中汽诊断报告</vt:lpstr>
      <vt:lpstr>目录</vt:lpstr>
      <vt:lpstr>经销商诊断及能力提升工作计划- 经销商诊断与试点共计10个工作周，现场指导时间为5天</vt:lpstr>
      <vt:lpstr>项目方法（1/3）- BCG团队将与外部培训专家紧密合作，通过体系化的方法帮助提升试点经销商能力</vt:lpstr>
      <vt:lpstr>项目方法（2/3）- 诊断经销商新车销售能力的定量分析诊断工具</vt:lpstr>
      <vt:lpstr>项目方法（3/3）- 诊断经销商新车销售能力的定性分析数据列表</vt:lpstr>
      <vt:lpstr>目录</vt:lpstr>
      <vt:lpstr>经销商概览 - 北京中汽</vt:lpstr>
      <vt:lpstr>目录</vt:lpstr>
      <vt:lpstr>经销商能力评估关键洞察- 基于现场调研结合定性问卷的结果</vt:lpstr>
      <vt:lpstr>销售漏斗管理存在的问题</vt:lpstr>
      <vt:lpstr>经销商关键绩效指标- 销售漏斗相关的KPI</vt:lpstr>
      <vt:lpstr>销售流程管理存在的问题</vt:lpstr>
      <vt:lpstr>经销商关键绩效指标- 销售过程相关的KPI</vt:lpstr>
      <vt:lpstr>市场营销存在的问题</vt:lpstr>
      <vt:lpstr>经销商关键绩效指标- 市场营销相关的KPI</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2024-09-03T13:17:03.248</cp:lastPrinted>
  <dcterms:created xsi:type="dcterms:W3CDTF">2024-09-03T05:17:03Z</dcterms:created>
  <dcterms:modified xsi:type="dcterms:W3CDTF">2024-09-03T05:17:07Z</dcterms:modified>
</cp:coreProperties>
</file>