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3BEADA-4111-4ADB-95C3-4120EB1B4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59B817-F325-4865-AE57-15365769C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3B93E7-9E5C-4A21-9E84-E0C952EB5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BD80E9-01AF-4D74-A185-36A8278FD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709971-0308-4229-BCA5-C57DBA5AA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64F77D-9ADB-43F0-8004-3239E2C16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E691F7-395A-488B-9BD3-BBEB364CE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400E2D-1768-4195-9386-85280E167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9E4EAC-86C4-47F5-9B8C-324AC2954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519FE0-2616-43A2-8A46-0A79CC341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312955-AEBF-4A3D-849C-3C6703927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03220324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中班预防中暑绘本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3">
                  <a:lumMod val="20000"/>
                  <a:lumOff val="80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中暑的危害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中暑的症状和原因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预防中暑的方法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中暑后的处理措施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绘本中的中暑预防故事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中暑的危害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中暑会导致人体多系统如心血管系统、神经系统、呼吸系统等受损，引发一系列严重的身体反应。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750" r="9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多系统受损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中暑会导致大量出汗，引起脱水及电解质失衡，影响身体的正常生理功能。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脱水与电解质失衡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7625" r="76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833" r="14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严重中暑可能引发热射病，导致体温调节中枢失控，引发高热、意识障碍等症状，甚至危及生命。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热射病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中暑对身体的危害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中暑可能导致身体不适，影响学习时的注意力集中程度。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注意力不集中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体能下降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25" r="14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情绪波动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667" b="3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中暑可能导致体能下降，影响日常活动和体育运动的参与。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中暑可能引发身体不适，导致情绪波动，影响日常生活和社交活动。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中暑对学习和生活的影响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预防中暑能有效降低因中暑引发的健康风险，保障儿童健康成长。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92" r="12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降低健康风险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预防中暑有助于提高儿童的学习和生活质量，让他们更加健康地参与日常活动。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通过预防中暑的教育，培养儿童的安全意识，提高自我保护能力。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培养安全意识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中暑的预防重要性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中暑的症状和原因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725" r="277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48" r="1074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005" r="2700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头痛、恶心、呕吐、乏力、口渴、头晕等。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早期症状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高热、昏迷、痉挛、血压下降等，甚至可能导致死亡。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中暑的症状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271" b="2027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高温、高湿、烈日暴晒、通风不良等。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过度疲劳、缺水、缺盐、穿不透气的衣服等。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中暑的原因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身体因素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如果出现早期中暑症状，应立即采取措施。如果症状加重，出现严重中暑症状，应立即就医。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观察症状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及时补水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避免在高温下长时间活动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穿着适当的衣服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中暑的一个重要原因是身体缺水，因此及时补充水分是预防中暑的重要措施。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尽量选择阴凉处休息，避免在烈日下长时间活动。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穿着透气、轻便、宽松的衣服，有助于身体散热，预防中暑。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如何判断是否中暑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预防中暑的方法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及时补充水分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在炎热的天气下，人体容易出汗，导致水分流失。因此，为了预防中暑，应该及时补充水分，保持身体的水分平衡。建议幼儿每天饮用足够的水，以及在户外活动时定时喝水。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6556" b="6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保持充足的水分摄入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https://d.book118.com/365032203240011110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2024-09-16T02:23:25.518</cp:lastPrinted>
  <dcterms:created xsi:type="dcterms:W3CDTF">2024-09-15T18:23:25Z</dcterms:created>
  <dcterms:modified xsi:type="dcterms:W3CDTF">2024-09-15T18:23:27Z</dcterms:modified>
</cp:coreProperties>
</file>