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B8B32-BF41-418C-BCA9-917B953DC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23120-E130-4E47-8863-C4A04564F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5CF6E-8869-43F3-BFC5-333F3733E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3F1D3-1699-4C2A-B04E-E0B8455CE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084C8E-F7E2-4D89-8FB5-68C4C16A4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4C4AB5-B413-4A2D-BB8C-6838CB5AD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2A5BE-40AD-401A-BFC6-1087C8A0F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C9652-2359-4A83-93F3-91B673EC0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DDC72-DF45-43A4-9164-12CE72553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E0A3C-ED90-4EF1-AC58-A0A76CDE1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D302D-987E-4F2F-B562-564AD1031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3233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美妆店面部护理教学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清洁与去角质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爽肤与面膜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眼部护理与按摩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面部精华与乳液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防晒与日常保养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40" r="187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37" b="12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面部护理的重要性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正确的面部护理有助于清除污垢、油脂和死皮细胞，保持皮肤健康。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适当的面部护理可以促进血液循环，提高皮肤亮度。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正确的面部护理有助于预防痤疮、黑头、粉刺等皮肤问题。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面部护理可以帮助保持皮肤的弹性和紧致度，延缓衰老。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保持皮肤健康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提升皮肤亮度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预防皮肤问题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延缓皮肤衰老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油性皮肤表面油脂分泌较多，容易堵塞毛孔，需要定期清洁和控制油脂分泌。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干性皮肤表面油脂分泌较少，容易干燥、脱屑，需要滋润和保湿。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混合性皮肤在T字区域（额头、鼻子、下巴）油脂分泌较多，在U字区域（面颊）较干燥，需要分区护理。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混合性皮肤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敏感性皮肤对外界刺激较为敏感，容易出现红血丝、瘙痒等症状，需要温和护理。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面部皮肤类型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爽肤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面部护理的基本步骤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使用适合皮肤类型的洁面产品彻底清洁面部。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使用爽肤水或化妆水收缩毛孔，平衡皮肤酸碱度。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根据皮肤类型选择合适的护肤产品，如乳液、面霜等。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每天早上出门前使用防晒霜保护皮肤免受紫外线伤害。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清洁与去角质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彻底清洁面部是保持皮肤健康的第一步，能够去除污垢、油脂和多余的角质，防止毛孔堵塞。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去除污垢和油脂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预防粉刺和黑头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500" r="23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提高护肤品吸收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清洁有助于预防粉刺和黑头的形成，保持皮肤光滑细腻。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清洁的皮肤能够更好地吸收后续的护肤品，提高保养效果。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成分天然温和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选择成分天然温和的洁面产品，避免含有刺激性成分和香料。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根据肤质选择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不同的肤质需要使用不同类型的洁面产品。例如，干性皮肤适合使用含有保湿成分的洁面乳，而油性皮肤则适合使用控油洁面乳。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泡沫丰富细腻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选择泡沫丰富细腻的洁面产品，能够更好地清洁皮肤且减少刺激。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选择合适的洁面产品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416" b="1141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去角质的注意事项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适度去角质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过度去角质会破坏皮肤的天然屏障，导致皮肤敏感和干燥。因此，去角质的次数不宜过多，一周一次为宜。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注意产品选择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选择温和的去角质产品，避免使用过于粗糙的磨砂膏，以免对皮肤造成伤害。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避开眼周和唇部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去角质时应避开眼周和唇部等敏感区域，以免刺激和损伤这些部位的皮肤。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爽肤与面膜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使用温和的洁面产品彻底清洁面部，去除污垢和多余油脂。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清洁面部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使用化妆棉或直接倒在手上。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倒取适量爽肤水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将爽肤水轻轻拍打在面部，直至完全吸收。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轻拍面部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避免使用过量的爽肤水，以免造成皮肤负担。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爽肤水的使用方法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不同的肤质需要使用不同类型的面膜，例如保湿面膜、清洁面膜等。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根据肤质选择面膜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清洁面部后，用热毛巾敷面几分钟，帮助打开毛孔，提高面膜吸收效果。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敷面膜前的准备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将面膜敷在脸上，轻轻按压使其贴合面部轮廓。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敷面膜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敷完面膜后，轻轻按摩面部，促进剩余精华液的吸收，然后用清水洗净面部。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敷后护理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面膜的选择与使用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https://d.book118.com/365032331023011101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2024-09-09T08:47:04.415</cp:lastPrinted>
  <dcterms:created xsi:type="dcterms:W3CDTF">2024-09-09T00:47:04Z</dcterms:created>
  <dcterms:modified xsi:type="dcterms:W3CDTF">2024-09-09T00:47:06Z</dcterms:modified>
</cp:coreProperties>
</file>