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061FA-1539-4569-AF50-3B3F57A9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A5015-57DA-42DB-9C59-7612CBE34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B7994-DAC3-4AEB-B814-D8A046479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803EB-E3CA-4F2B-9E39-68852AB50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5AD0DE-0CC6-4705-A28F-8AB7C9002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1AB635-9E8A-46EA-85E7-71FF2E9B7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E71A59-CE81-4642-8F0E-0A083CE51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8DEBE-AFD1-42F1-B1E1-4CCA8406E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AF2E9-813E-4C10-83B4-5FEC41078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B73F7-552E-41FC-B3C8-DEABD48DD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F1F48-1BA1-4094-A1EF-9940713D9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33143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医药经理的市场预测和市场推广能力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团队管理与培训提升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数据驱动决策支持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创新思维与拓展能力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医药市场趋势分析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通过对历史数据的分析和当前市场动态的追踪，预测医药市场的未来规模和增长速度。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关注医药领域的技术创新动态，分析新技术对市场格局和竞争格局的影响。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研究消费者需求和行为的变化趋势，以及这些变化如何影响医药市场的未来发展。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竞品分析与差异化定位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深入了解竞争对手的产品特点、市场份额、营销策略等，以评估自身产品的竞争优势和劣势。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基于竞品分析结果，明确自身产品的独特卖点和目标客户群体，制定差异化的市场定位策略。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通过市场调研和数据分析，深入了解目标客户的需求和期望。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根据客户需求，提供个性化的产品和服务解决方案，提高客户满意度和忠诚度。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客户需求洞察与满足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政策法规跟踪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密切关注医药行业的政策法规动态，及时了解政策调整对市场的影响。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分析政策法规调整对医药市场的长期和短期影响，为企业制定应对策略提供依据。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品牌建设与传播规划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通过广告、公关、内容营销等多种手段，提升品牌知名度和美誉度。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品牌延伸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利用品牌资产，拓展产品线和服务，增强品牌竞争力。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明确品牌的核心价值和目标受众，塑造独特的品牌形象。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综合运用广告、销售促进、人员推销等手段，提高产品销量和市场份额。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根据市场需求和竞争态势，制定差异化的产品策略，包括产品组合、定价、促销等。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优化渠道结构，选择合适的渠道类型和合作伙伴，提高渠道效率。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营销组合策略设计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利用互联网和移动技术，开拓电商、社交媒体等线上销售渠道，提高销售渗透率。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提升实体店铺的销售体验和服务质量，加强与消费者的互动和沟通。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实现线上线下渠道的互补和协同，构建全渠道的销售和服务网络。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线上线下渠道整合优化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筛选具有互补资源和市场潜力的合作伙伴，建立长期稳定的合作关系。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根据双方需求和资源优势，设计合理的合作模式和利益分配机制。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合作关系维护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加强与合作伙伴的沟通和协作，及时解决合作过程中的问题和挑战，确保合作关系的持续稳定。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团队管理与培训提升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根据市场预测和推广需求，设定清晰的团队目标，确保团队成员理解并致力于实现这些目标。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优化团队结构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根据目标设定，招募具备医药、市场、销售等多元化背景的团队成员，形成互补性强的团队结构。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建立高效沟通机制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定期召开团队会议，分享市场信息和业务进展，促进团队成员间的沟通和协作。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组建高效专业团队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https://d.book118.com/365033143324011103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2024-09-13T10:23:49.057</cp:lastPrinted>
  <dcterms:created xsi:type="dcterms:W3CDTF">2024-09-13T02:23:49Z</dcterms:created>
  <dcterms:modified xsi:type="dcterms:W3CDTF">2024-09-13T02:23:51Z</dcterms:modified>
</cp:coreProperties>
</file>