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E6E4012-0A4C-4D52-9F28-FFF433646A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089057-85DB-47C9-8E18-1F7AD15FC4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2F3127A-ECE4-4360-994C-77E988EFA7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5E0C0F6-7A87-49D7-AB86-0B88D301FA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DF126F-9CDC-40A9-BD03-0043DD4CE7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F3C7EB1-5D0B-41EF-9DBF-CBDC454EE3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C915BD-4AF1-4F3D-913F-0B82BE12035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C6A3EA-8946-4642-B8C0-C2546AB46BA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779B00-D467-4077-9969-ABB72CED95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B6FA0D-0F59-4637-9091-1E30BAF414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F90166-FEA2-4066-A0E8-BF3F890DAF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503321221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灾害性公共事件应急处置流程对医院急诊突发事件处理流程的补充</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灾害性公共事件应急处置流程概述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医院急诊突发事件处理流程现状及问题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补充策略：整合灾害性公共事件应急处置流程</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实施计划与时间表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效果评估与持续改进</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医院作为重要的公共服务机构，在灾害性公共事件发生时，需要迅速、有效地进行应急处置，以保障公众的生命安全。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应对灾害性公共事件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现有的医院急诊突发事件处理流程主要针对常规突发事件，对于灾害性公共事件的应对存在不足。因此，需要制定针对灾害性公共事件的应急处置流程，以补充和完善现有的处理流程。</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补充急诊突发事件处理流程</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2651" r="22651"/>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明确灾害性公共事件的概念，包括自然灾害、事故灾难、公共卫生事件等，并按照事件性质、严重程度等进行分类。</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灾害性公共事件的定义和分类</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阐述针对灾害性公共事件的应急处置流程的制定过程和实施步骤，包括应急响应、现场处置、医疗救治、信息报告等方面。</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应急处置流程的制定和实施</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通过具体案例，分析灾害性公共事件应急处置流程的实际应用效果，总结经验教训，提出改进建议。</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案例分析和经验总结</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展望未来灾害性公共事件的发展趋势和挑战，提出医院在应对灾害性公共事件方面的计划和措施。</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未来展望和计划</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灾害性公共事件应急处置流程概述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灾害性公共事件是指突然发生，造成或者可能造成严重社会危害，需要采取应急处置措施予以应对的自然灾害、事故灾难、公共卫生事件和社会安全事件。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分类</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根据事件的性质、严重程度、可控性和影响范围等因素，灾害性公共事件可分为特别重大、重大、较大和一般四级。</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94" r="250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灾害性公共事件定义与分类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25" r="1662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预防与应急准备</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监测与预警</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应急处置与救援</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事后恢复与重建</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应急处置流程核心环节</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建立健全应急预案体系，加强应急队伍建设，做好应急物资储备和应急演练等工作。</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在突发事件发生后，迅速启动应急响应机制，组织专业救援力量进行处置和救援。</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通过监测和预警系统及时发现潜在的危机和突发事件，为应急处置提供决策支持。</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在应急处置结束后，组织相关力量进行灾后恢复和重建工作，尽快恢复正常社会秩序。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978" b="197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6698" b="669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815" b="281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与医院急诊突发事件处理流程关系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相互补充</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灾害性公共事件应急处置流程与医院急诊突发事件处理流程在应对突发事件方面相互补充，共同构建完善的应急体系。</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信息共享</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两者在信息共享方面存在紧密联系，医院急诊部门可以及时获取灾害性公共事件的相关信息，为救治工作提供有力支持。</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资源整合</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在应对灾害性公共事件时，医院急诊部门可以整合内外部资源，与相关部门协同作战，提高应急处置效率。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医院急诊突发事件处理流程现状及问题</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5625" r="15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后续观察与处理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对患者进行持续观察，及时调整治疗方案，确保患者病情稳定。</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接收与初步评估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医院急诊室接收患者后，进行初步病情评估，确定病情严重程度。</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分诊与救治</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根据病情评估结果，将患者分流至相应科室进行救治，确保患者得到及时、专业的治疗。</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现有处理流程介绍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跨部门协作不畅</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在处理突发事件时，需要多个部门协同作战，但现有流程中跨部门协作机制不完善，影响救治效率。</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信息沟通不顺畅</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缺乏统一的信息平台，导致信息传递不及时、不准确，影响救治工作的顺利进行。</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应对大规模突发事件能力不足</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现有流程主要针对日常急诊患者，对于大规模突发事件如自然灾害、疫情等应对能力不足。</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面临挑战与问题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完善应急处置机制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建立针对大规模突发事件的应急处置机制，提高医院应对突发事件的能力。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加强跨部门协作</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完善跨部门协作机制，确保在处理突发事件时各部门能够快速响应、紧密配合。</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建立统一信息平台</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建立统一的信息平台，实现信息的实时共享和传递，提高救治工作的效率和质量。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改进方向及必要性</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补充策略：整合灾害性公共事件应急处置流程</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625" b="1062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预警系统建设</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建立全面的预警系统，包括对自然灾害、公共卫生事件等的实时监测和预警。</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预警级别划分</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根据事件的性质、影响范围和紧急程度，划分不同的预警级别，以便医院能够迅速采取相应的应急措施。</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预警信息发布</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通过有效的信息发布渠道，及时向医院内部及社会公众发布预警信息，提高应对突发事件的效率和准确性。</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预警机制建立与完善</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应急演练与培训</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定期开展应急演练和培训，提高团队成员的应急反应能力和协作水平。</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团队装备与技术支持</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为快速响应团队提供必要的装备和技术支持，确保其在应对突发事件时能够迅速、有效地发挥作用。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快速响应团队组建</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组建具备专业技能和应急经验的快速响应团队，负责在突发事件发生时进行紧急处置。</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快速响应团队建设与培训</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https://d.book118.com/365033212211011110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2024-09-15T21:08:10.299</cp:lastPrinted>
  <dcterms:created xsi:type="dcterms:W3CDTF">2024-09-15T13:08:10Z</dcterms:created>
  <dcterms:modified xsi:type="dcterms:W3CDTF">2024-09-15T13:08:12Z</dcterms:modified>
</cp:coreProperties>
</file>