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B00E61-393F-4DB4-8082-29FCCDDFF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8446A-E070-4AED-BEAE-F561928F9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150C97-41DF-485F-A2B3-EAB3A6338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E63392-AE8C-4B3A-B19D-53E2AC03C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BA9B8A-E4B2-4E71-BFF5-ECC46601A8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017C2F-62D5-4B47-B4AB-72DF7874ED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DE38FE-B5BD-4197-8814-72B24844CC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6AE9FA-7789-4814-B754-2B975961DC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164233-F6F2-4F1F-BF56-BA5068BFCD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43818-3C33-457F-8703-BBFCE7E8F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C771D7-175C-4276-BD95-957E78990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0341141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102企业安全管理的国际标准与认证要求</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国际标准概述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认证要求详解</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企业安全管理实践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国际标准与认证的意义和价值</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企业如何选择合适的国际标准和认证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7104" r="271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提高企业安全管理水平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通过引入国际标准和认证要求，推动企业建立完善的安全管理体系，提高安全管理水平，确保员工和企业的安全。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促进国际贸易合作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国际标准和认证要求是全球通用的语言，有助于企业在国际贸易合作中获得信任和认可，拓展国际市场。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应对法律法规要求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各国政府和监管机构对企业安全管理提出越来越高的要求，企业需要遵守相关法律法规，通过国际标准和认证来证明自己的合规性。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安全管理的重要性</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保障员工安全与健康</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良好的安全管理能够确保员工在工作场所的安全与健康，减少工伤事故和职业病的发生，提高员工的工作满意度和忠诚度。</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提升企业声誉和竞争力</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获得国际标准和认证的企业能够展示自己在安全管理方面的专业性和实力，提升企业声誉和竞争力，吸引更多的客户和投资者。</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维护企业财产安全</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通过安全管理，可以防范和减少火灾、盗窃等安全事故的发生，保护企业的财产安全和经营成果。</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促进可持续发展</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安全管理是企业可持续发展的重要组成部分，通过减少安全事故和环境污染，企业可以实现经济效益、社会效益和环境效益的协同发展。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国际标准概述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风险评估与处理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识别组织面临的信息安全风险，评估潜在影响，并采取适当措施予以管理。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信息安全策略与程序</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制定信息安全策略、标准和程序，确保组织内所有相关人员了解并遵守。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信息安全管理原则</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建立、实施、运行、监控、评审、维护和改进信息安全管理体系。</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ISO 27001信息安全管理体系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员工参与与协商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鼓励员工参与职业健康安全管理体系的制定和实施，加强员工之间的协商与合作。</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职业健康安全方针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制定职业健康安全方针，明确组织对职业健康安全的承诺和目标。</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危险源辨识与风险评估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识别组织内的危险源，评估职业健康安全风险，并采取控制措施。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ISO 45001职业健康安全管理体系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制定业务连续性计划，确保组织在面临突发事件时能够迅速恢复关键业务功能。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业务连续性计划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3375" r="13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风险评估与应对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t="3052" b="305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资源与保障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识别可能对组织造成影响的潜在事件，评估其发生的可能性和影响程度，并制定相应的应对措施。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为业务连续性计划提供必要的资源支持，包括人员、设施、技术和资金等。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ISO 22301业务连续性管理体系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认证要求详解</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国际知名的认证机构包括ISO、IEC、ITU等，这些机构负责制定相关标准和认证规则。</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认证机构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通常包括申请、受理、审核、认证决定、监督等步骤。企业需要向认证机构提交申请材料，并接受认证机构的审核和评估。</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认证流程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认证机构与认证流程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企业安全管理认证的标准通常包括ISO 27001（信息安全管理体系）、ISO 22301（业务连续性管理体系）等。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审核依据通常包括企业的安全策略、安全组织、资产分类与控制、人员安全、物理和环境安全等方面。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认证标准与审核依据</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审核依据</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认证标准</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 r="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认证周期因机构和标准而异，通常包括申请、审核、认证、监督等阶段，整个周期可能需要数个月到数年不等。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认证周期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认证费用因机构和标准而异，包括申请费、审核费、认证费、年度监督费等。企业需要根据自身情况和预算选择合适的认证机构和标准。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费用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认证周期与费用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企业安全管理实践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明确安全管理职责</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明确各级管理人员和员工的安全管理职责，形成责任体系。</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定期进行制度审查和更新</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随着企业发展和环境变化，定期对安全管理制度进行审查和更新，确保其适应性和有效性。</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制定全面的安全管理制度</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企业应建立涵盖物理安全、网络安全、数据安全等方面的综合安全管理制度。</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安全管理制度建设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https://d.book118.com/365034114134011122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2024-09-25T21:16:43.220</cp:lastPrinted>
  <dcterms:created xsi:type="dcterms:W3CDTF">2024-09-25T13:16:43Z</dcterms:created>
  <dcterms:modified xsi:type="dcterms:W3CDTF">2024-09-25T13:16:45Z</dcterms:modified>
</cp:coreProperties>
</file>