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B5B00-9BB0-423F-BF8E-F404BFFE6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1E883-E518-459C-AFCA-6934FE48A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20CF1-ED07-4AC9-B573-7111288DC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387B6-0325-4DE4-8BF9-6D0E3AD5D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F2B9EB-0F03-4C71-AF7D-762D76AFE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680988-7F6F-457A-8962-9DB17C3CF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554099-DF2B-47AC-AC2B-24C4FBD29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30A60-D11B-4A8D-A6DD-80F7D49CD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41A3D-738A-4135-BB15-96442E0FA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89996-3A5D-49CA-BC2D-286054B6E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A5BB3-4374-4028-BB27-15B2C60D9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41201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工程消防施工中的自动喷雾系统设计与施工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自动喷雾系统概述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自动喷雾系统的设计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自动喷雾系统的施工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自动喷雾系统的维护与管理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工程实例分享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自动喷雾系统概述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自动喷雾系统是一种消防设备，能够在火灾发生时自动启动，通过喷洒水雾或其他灭火介质来控制火势蔓延。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自动喷雾系统的主要功能是迅速降低火场温度、减少可燃物和稀释有毒烟雾，为人员疏散和灭火提供宝贵的时间。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在石油化工、电力、制药等工业场所，自动喷雾系统被广泛应用于控制火灾和减少火灾损失。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工业场所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仓库和物流中心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商场、酒店、车站等公共场所也是自动喷雾系统的应用场所，以提高火灾防控能力。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这些场所存放大量可燃物品，自动喷雾系统可以有效降低火灾风险。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自动喷雾系统的应用范围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167" r="15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减少财产损失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自动喷雾系统能够有效控制火势蔓延，减少火灾对财产的损失。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提高消防安全水平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自动喷雾系统能够提高消防安全水平，减少火灾发生和降低火灾损失。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在火灾发生时，自动喷雾系统能够迅速控制火势，为人员疏散创造条件，减少人员伤亡。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自动喷雾系统的重要性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自动喷雾系统的设计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自动喷雾系统设计应确保在火灾发生时，能够迅速有效地抑制火势蔓延，保障人员安全疏散。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易维护性原则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系统设计应充分考虑设备故障、电源中断等异常情况，确保在关键时刻能够稳定运行。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在满足功能需求的前提下，应尽量降低系统成本，优化资源配置。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系统设计应便于日常维护和保养，降低运营成本。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根据场所特点和保护需求，选择合适的喷头类型，如吊顶型、直立型、隐蔽型等。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喷头类型选择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根据场所的火灾危险等级、喷头工作压力和覆盖面积等因素，合理确定喷头的布置间距。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喷头布置间距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根据场所净高、梁高等因素，合理确定喷头布置高度，确保喷头能够覆盖整个保护区域。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喷头布置高度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在满足灭火效果的前提下，尽量优化喷头布置位置，避免影响室内美观和功能使用。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喷头布置位置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喷头选择与布置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根据工程所在地的水源条件，选择可靠的水源，如市政给水、消防水池等。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水源选择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根据系统工作压力、水质条件等因素，选择合适的管道材质，如钢管、铜管等。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管道材质选择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合理规划管道走向，尽量减少管道长度和弯头数量，降低水损和能耗。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管道布置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根据系统流量和扬程需求，选择合适的水泵型号，确保供水压力和流量满足要求。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水泵选型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水源及管道设计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控制方式与联动设计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控制方式选择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根据工程规模和实际需求，选择集中控制、分散控制或联动控制方式。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报警系统设计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将自动喷水灭火系统与火灾自动报警系统进行联动设计，实现火灾自动报警、自动喷水灭火等功能。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消防控制室设计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在消防控制室内设置控制台、显示装置、打印机等设备，实现对整个消防系统的集中监控和管理。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应急预案设计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制定完善的应急预案，明确各岗位人员职责和工作流程，确保在火灾发生时能够迅速启动应急预案，组织有效扑救。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自动喷雾系统的施工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https://d.book118.com/365041201022011121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2024-09-23T23:16:33.417</cp:lastPrinted>
  <dcterms:created xsi:type="dcterms:W3CDTF">2024-09-23T15:16:33Z</dcterms:created>
  <dcterms:modified xsi:type="dcterms:W3CDTF">2024-09-23T15:16:35Z</dcterms:modified>
</cp:coreProperties>
</file>