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931736-7B05-4458-ACE8-BCA8FF789D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4CB7C-5F13-42D6-B622-351B85164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992C0-5014-4049-B88A-198F45E4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B57A8-0878-46A8-BFD9-00E7C6535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293AD-AE01-4AA2-9E25-9C25F181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507D2-2F11-4C78-ADC5-28B73A57F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F289A-3C33-4A6C-B7B9-B9350967F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DBA04-3C1E-487D-B855-FECEC8A4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ECB2F-A6B1-4FB2-854B-ADAF96FC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840D0-8CF2-484B-823C-1FBB31B09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C4735-E14B-48DB-A3AD-E1C331AE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6822A-C499-42A2-B166-05F3A056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7DD6C8-AFD1-4DD2-8EA0-7AB65FEAA3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E25694B-C5B3-43D5-90C3-FDB97A7E3F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4222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提升学生学习竞争力的方法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竞争力的重要性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提高学习效率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开发学习潜能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学习与生活的平衡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竞争力的重要性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什么是学习竞争力？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学习竞争力是指学生在学习过程中具有优势和能力，可以在学术、职业或者社会中取得成功。学习竞争力可以帮助学生更好地应对挑战，实现个人目标。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学习竞争力的作用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养成健康的学习习惯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提升学生的综合素质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增加就业机会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带动个人职业发展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脱颖而出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增加就业竞争力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跟上时代发展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适应职业发展需求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提高解决问题能力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增强沟通协作能力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提升自主学习能力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学习竞争力的特点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多维度发展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如何评价学生的学习竞争力？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课程表现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学术成绩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技能考核结果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能力测试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志愿活动参与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学习竞争力对于学生的发展至关重要，通过提升学生的综合素质、不断学习和能力提升，可以有效增强个人竞争力，实现个人目标和追求。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培养学习兴趣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选择适合自己的学习方式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多元化学习方法是提升学习竞争力的重要一环。学生可以尝试不同的学习方式，如阅读、实践、讨论等，找到最适合自己的方法。同时，积极参与课外活动也能够拓展学生的视野，培养综合能力。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激发学习潜能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毅力与耐心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创造良好学习环境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提高专注度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安静的学习空间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合理规划学习时间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恰当的学习时间安排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记笔记整理知识点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提炼重点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方便复习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培养良好学习习惯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定时复习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巩固知识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避免遗忘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习兴趣不仅可以提升学生学习竞争力，还可以让学习变得更有趣。通过选择适合自己的学习方式、激发学习潜能、创造良好学习环境以及培养良好学习习惯，学生可以更加有效地提高学习效率，取得更好的学习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提高学习效率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制定学习计划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根据个人生活节奏合理规划每日学习时间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合理安排学习时间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将大的学习任务拆分成小的目标，易于实现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分解学习任务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善于思考提出问题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思考有助于深度理解知识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善于提出问题有助于解决困惑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注重阅读与思考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多阅读拓展视野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阅读能够开拓思维，增加知识储备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不同领域的阅读可以拓展视野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合理利用科技工具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利用学习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APP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和电子资源查询可以提高学习效率，帮助学生更快地获取知识和信息。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注重实践与总结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将学到的知识应用于实际中，加深印象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实践运用知识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学习后及时总结，发现问题并改进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https://d.book118.com/365042223014011130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提升学生学习竞争力的方法</vt:lpstr>
      <vt:lpstr>目录</vt:lpstr>
      <vt:lpstr>第1章 竞争力的重要性</vt:lpstr>
      <vt:lpstr> </vt:lpstr>
      <vt:lpstr>学习竞争力的作用</vt:lpstr>
      <vt:lpstr>学习竞争力的特点</vt:lpstr>
      <vt:lpstr>如何评价学生的学习竞争力？</vt:lpstr>
      <vt:lpstr>总结</vt:lpstr>
      <vt:lpstr>第二章 培养学习兴趣</vt:lpstr>
      <vt:lpstr> </vt:lpstr>
      <vt:lpstr>激发学习潜能</vt:lpstr>
      <vt:lpstr>创造良好学习环境</vt:lpstr>
      <vt:lpstr>培养良好学习习惯</vt:lpstr>
      <vt:lpstr>总结</vt:lpstr>
      <vt:lpstr>第三章 提高学习效率</vt:lpstr>
      <vt:lpstr>制定学习计划</vt:lpstr>
      <vt:lpstr>注重阅读与思考</vt:lpstr>
      <vt:lpstr> </vt:lpstr>
      <vt:lpstr>注重实践与总结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2024-09-29T14:59:24.979</cp:lastPrinted>
  <dcterms:created xsi:type="dcterms:W3CDTF">2024-09-29T06:59:25Z</dcterms:created>
  <dcterms:modified xsi:type="dcterms:W3CDTF">2024-09-29T06:59:26Z</dcterms:modified>
</cp:coreProperties>
</file>