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0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8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ACB733-1716-4ECC-A263-D66206FA8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924BB-0861-4FFB-90E5-F5C8B8F23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8C1E8-9555-4989-B106-D545DF8C6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2B88E-CD8A-4898-B26D-7A1CD8E61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01CCD0-C3A1-4451-8210-9377A3EB2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BA6C20-92FA-4F5A-9433-1C42A49DF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5B9DC2-9BC6-4943-A9E4-A012C7E24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118ADA-92A2-4E08-BC25-4C51F4C47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EDC50-FBEB-48B8-AC11-77AFE5FC1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5ECB0-2A1D-40E5-83F5-0C4A8DF56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03155-DBFD-46B8-86E6-A94DAC681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hd2"/>
              </a:cxn>
              <a:cxn ang="cd4">
                <a:pos x="hc" y="b"/>
              </a:cxn>
              <a:cxn ang="cd4">
                <a:pos x="iwd2" y="ihd2"/>
              </a:cxn>
              <a:cxn ang="0">
                <a:pos x="r" y="vc"/>
              </a:cxn>
              <a:cxn ang="3">
                <a:pos x="i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 panose="020b0503020204020204" charset="-122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2023/12/14</a:t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L="719455" marR="0" lvl="2" indent="-276225"/>
            <a:r>
              <a:rPr lang="zh-CN" altLang="en-US"/>
              <a:t>三级</a:t>
            </a:r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</a:p>
          <a:p>
            <a:pPr marL="1256030" marR="0" lvl="4" indent="-262255"/>
            <a:r>
              <a:rPr lang="zh-CN" altLang="en-US"/>
              <a:t>五级</a:t>
            </a:r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292" r:id="rId2"/>
    <p:sldLayoutId id="2147493293" r:id="rId3"/>
    <p:sldLayoutId id="2147493294" r:id="rId4"/>
    <p:sldLayoutId id="2147493295" r:id="rId5"/>
    <p:sldLayoutId id="2147493296" r:id="rId6"/>
    <p:sldLayoutId id="2147493297" r:id="rId7"/>
    <p:sldLayoutId id="2147493298" r:id="rId8"/>
    <p:sldLayoutId id="2147493299" r:id="rId9"/>
    <p:sldLayoutId id="2147493300" r:id="rId10"/>
    <p:sldLayoutId id="214749330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0443142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卫生院节前安全检查</a:t>
            </a:r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检查目的和范围</a:t>
            </a: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检查结果和整改措施</a:t>
            </a: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总结和建议</a:t>
            </a: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检查内容和标准</a:t>
            </a: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检查方法和流程</a:t>
            </a: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检查目的和范围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检查的目的和意义</a:t>
            </a:r>
          </a:p>
        </p:txBody>
      </p:sp>
      <p:sp>
        <p:nvSpPr>
          <p:cNvPr id="10491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保障卫生院医疗安全，预防医疗事故的发生</a:t>
            </a: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保障医疗环境的卫生和安全，防止交叉感染和疾病传播</a:t>
            </a:r>
          </a:p>
        </p:txBody>
      </p:sp>
      <p:sp>
        <p:nvSpPr>
          <p:cNvPr id="10491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提高医疗质量和服务水平，增强患者满意度和信任度</a:t>
            </a: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保障医疗设备、药品等物资的安全，防止损坏和被盗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检查的范围和对象</a:t>
            </a:r>
          </a:p>
        </p:txBody>
      </p:sp>
      <p:sp>
        <p:nvSpPr>
          <p:cNvPr id="1049192" name="圆角矩形 21"/>
          <p:cNvSpPr/>
          <p:nvPr>
            <p:custDataLst>
              <p:tags r:id="rId2"/>
            </p:custDataLst>
          </p:nvPr>
        </p:nvSpPr>
        <p:spPr>
          <a:xfrm rot="16200000">
            <a:off x="5609884" y="-2402825"/>
            <a:ext cx="966397" cy="109676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22"/>
          <p:cNvSpPr/>
          <p:nvPr>
            <p:custDataLst>
              <p:tags r:id="rId3"/>
            </p:custDataLst>
          </p:nvPr>
        </p:nvSpPr>
        <p:spPr>
          <a:xfrm rot="16200000">
            <a:off x="198600" y="3007819"/>
            <a:ext cx="964805" cy="1447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6" name="圆角矩形 5"/>
          <p:cNvSpPr/>
          <p:nvPr>
            <p:custDataLst>
              <p:tags r:id="rId4"/>
            </p:custDataLst>
          </p:nvPr>
        </p:nvSpPr>
        <p:spPr>
          <a:xfrm rot="16200000">
            <a:off x="5610524" y="-825094"/>
            <a:ext cx="966397" cy="1096840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6"/>
          <p:cNvSpPr/>
          <p:nvPr>
            <p:custDataLst>
              <p:tags r:id="rId5"/>
            </p:custDataLst>
          </p:nvPr>
        </p:nvSpPr>
        <p:spPr>
          <a:xfrm rot="16200000">
            <a:off x="199240" y="4586830"/>
            <a:ext cx="964805" cy="1447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3"/>
          <p:cNvSpPr txBox="1"/>
          <p:nvPr>
            <p:custDataLst>
              <p:tags r:id="rId6"/>
            </p:custDataLst>
          </p:nvPr>
        </p:nvSpPr>
        <p:spPr>
          <a:xfrm>
            <a:off x="1069425" y="2597378"/>
            <a:ext cx="10507075" cy="966397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范围：卫生院内所有科室、病房、设备、药品等</a:t>
            </a:r>
          </a:p>
        </p:txBody>
      </p:sp>
      <p:sp>
        <p:nvSpPr>
          <p:cNvPr id="1049202" name="文本框 4"/>
          <p:cNvSpPr txBox="1"/>
          <p:nvPr>
            <p:custDataLst>
              <p:tags r:id="rId7"/>
            </p:custDataLst>
          </p:nvPr>
        </p:nvSpPr>
        <p:spPr>
          <a:xfrm>
            <a:off x="1069425" y="4177030"/>
            <a:ext cx="10507075" cy="96560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对象：医护人员、患者、家属等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</a:p>
        </p:txBody>
      </p:sp>
      <p:sp>
        <p:nvSpPr>
          <p:cNvPr id="10492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检查内容和标准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医疗安全方面</a:t>
            </a:r>
          </a:p>
        </p:txBody>
      </p:sp>
      <p:sp>
        <p:nvSpPr>
          <p:cNvPr id="104934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4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5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5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35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药品安全：检查药品是否过期、变质，确保药品质量安全</a:t>
            </a:r>
          </a:p>
        </p:txBody>
      </p:sp>
      <p:sp>
        <p:nvSpPr>
          <p:cNvPr id="104935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医疗设备安全：检查医疗设备是否正常运行，确保患者安全</a:t>
            </a:r>
          </a:p>
        </p:txBody>
      </p:sp>
      <p:sp>
        <p:nvSpPr>
          <p:cNvPr id="104935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医疗操作安全：检查医护人员是否遵守医疗操作规程，确保医疗过程安全</a:t>
            </a:r>
          </a:p>
        </p:txBody>
      </p:sp>
      <p:sp>
        <p:nvSpPr>
          <p:cNvPr id="104936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医疗环境安全：检查医院环境是否符合卫生标准，防止交叉感染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消防安全方面</a:t>
            </a:r>
          </a:p>
        </p:txBody>
      </p:sp>
      <p:sp>
        <p:nvSpPr>
          <p:cNvPr id="104940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1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1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1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41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消防通道是否畅通无阻</a:t>
            </a:r>
          </a:p>
        </p:txBody>
      </p:sp>
      <p:sp>
        <p:nvSpPr>
          <p:cNvPr id="104941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消防设施是否完好有效</a:t>
            </a:r>
          </a:p>
        </p:txBody>
      </p:sp>
      <p:sp>
        <p:nvSpPr>
          <p:cNvPr id="104942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消防器材是否配备齐全</a:t>
            </a:r>
          </a:p>
        </p:txBody>
      </p:sp>
      <p:sp>
        <p:nvSpPr>
          <p:cNvPr id="104942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消防安全制度是否落实到位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食品安全方面</a:t>
            </a:r>
          </a:p>
        </p:txBody>
      </p:sp>
      <p:sp>
        <p:nvSpPr>
          <p:cNvPr id="104947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检查食品采购渠道是否正规</a:t>
            </a:r>
          </a:p>
        </p:txBody>
      </p:sp>
      <p:sp>
        <p:nvSpPr>
          <p:cNvPr id="104947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检查食品储存条件是否符合要求</a:t>
            </a:r>
          </a:p>
        </p:txBody>
      </p:sp>
      <p:sp>
        <p:nvSpPr>
          <p:cNvPr id="104948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检查食品加工过程是否符合卫生标准</a:t>
            </a:r>
          </a:p>
        </p:txBody>
      </p:sp>
      <p:sp>
        <p:nvSpPr>
          <p:cNvPr id="104948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检查食品留样是否规范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https://d.book118.com/365044314243011040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1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 panose="020b0503020204020204" charset="-122"/>
        <a:ea typeface="微软雅黑" panose="020b0503020204020204" charset="-122"/>
        <a:cs typeface="Arial"/>
      </a:majorFont>
      <a:minorFont>
        <a:latin typeface="微软雅黑" panose="020b0503020204020204" charset="-122"/>
        <a:ea typeface="微软雅黑" panose="020b0503020204020204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Calibri Light</vt:lpstr>
      <vt:lpstr>宋体</vt:lpstr>
      <vt:lpstr>Office Theme</vt:lpstr>
      <vt:lpstr>卫生院节前安全检查</vt:lpstr>
      <vt:lpstr>目录</vt:lpstr>
      <vt:lpstr>单击添加章节标题</vt:lpstr>
      <vt:lpstr>检查目的和范围</vt:lpstr>
      <vt:lpstr>检查的目的和意义</vt:lpstr>
      <vt:lpstr>检查的范围和对象</vt:lpstr>
      <vt:lpstr>检查内容和标准</vt:lpstr>
      <vt:lpstr>医疗安全方面</vt:lpstr>
      <vt:lpstr>消防安全方面</vt:lpstr>
      <vt:lpstr>食品安全方面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2024-08-31T23:30:11.545</cp:lastPrinted>
  <dcterms:created xsi:type="dcterms:W3CDTF">2024-08-31T15:30:11Z</dcterms:created>
  <dcterms:modified xsi:type="dcterms:W3CDTF">2024-08-31T15:30:13Z</dcterms:modified>
</cp:coreProperties>
</file>