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6A52E-5C27-4EEF-A573-27A1A7C2A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FCF7B-C469-4EA7-AA6F-EBE34E40E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5FB05-A072-42BA-A55E-BC2064F56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8126A-2FCB-4201-B8DB-BF6C95309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9AF28E-DD02-4B63-AB95-C772F1738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55631D-FA0F-4D08-AA4E-7B31B540F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370155-8AF1-46BF-B1D7-4AD494D10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BE3B8-85C8-4791-A1FF-0D1F6F877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2EBA3-BFD3-4936-9AB4-E6F3F1CF0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3A183-D894-4A2E-9975-30942E1C2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DA9C2-AC6F-4CF7-9F30-561D8C7A3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100232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安全生产管理标准与建设方法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安全生产管理标准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安全生产管理建设方法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应急预案制定与演练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安全检查与隐患排查治理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安全生产管理概述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安全生产管理是指通过一系列组织、计划、协调、控制和监督活动，预防和减少生产过程中各类事故的发生，保障员工生命财产安全和企业正常运营。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安全生产管理是企业稳定发展的基石，关系到员工生命安全和企业财产安全，对于维护社会稳定和促进经济发展具有重要意义。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51" r="1425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安全生产管理原则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通过科学分析和评估，识别潜在危险源，采取预防措施，降低事故发生的概率。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从人、机、料、法、环等多方面进行综合治理，提高整体安全水平。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强化员工安全意识，形成人人关注安全、人人参与安全管理的良好氛围。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不断完善安全生产管理体系，提高安全管理水平，适应企业发展的需要。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综合治理原则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全员参与原则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事故报告与处理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建立事故报告和处理机制，及时、准确地上报和处理各类事故。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应急预案与演练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制定完善的应急预案，定期组织演练，提高应对突发事件的能力。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定期进行安全检查与评估，及时发现和整改潜在的安全隐患。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建立健全安全管理制度，明确各级职责和权限，规范安全管理流程。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开展定期的安全培训和教育活动，提高员工安全意识和操作技能。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安全生产管理体系构成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安全生产管理标准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规定了生产经营单位的安全生产保障、从业人员的安全生产权利义务、安全生产的监督管理、生产安全事故的应急救援与调查处理等方面的内容。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提出了加强企业安全生产工作的总体要求、严格企业安全管理、建设坚实的技术保障体系、实施更加有力的监督管理、建设更加高效的应急救援体系等方面的要求。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《国务院关于进一步加强企业安全生产工作的通知》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国家安全生产法规及政策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88" r="25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《企业安全生产标准化基本规范》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规定了企业安全生产标准化的基本要求、核心要素、管理模式和持续改进等方面的内容。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行业安全生产标准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各行业根据自身特点制定的安全生产标准，如《煤矿安全规程》、《建筑施工安全检查标准》等。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行业安全生产标准与规范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应急救援预案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制定针对不同类型事故的应急救援预案，明确应急组织、通讯联络、现场处置等方面的要求，确保在紧急情况下能够迅速有效地进行救援。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明确各级管理人员和操作人员的安全生产职责，形成全员参与的安全生产管理体系。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包括安全操作规程、安全检查制度、事故报告和处理制度等，确保企业安全生产的顺利进行。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安全培训和教育制度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定期对员工进行安全培训和教育，提高员工的安全意识和操作技能。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企业内部安全生产管理制度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安全生产管理建设方法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制定安全生产目标与计划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确定安全生产总体目标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根据企业实际情况，制定切实可行的安全生产总体目标，明确安全生产工作的方向和重点。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制定年度安全生产计划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结合企业年度生产经营计划，制定年度安全生产计划，明确各项安全生产工作的具体任务、责任人和完成时限。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层层分解目标与计划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将安全生产目标与计划层层分解到各部门、班组和岗位，确保每个员工都明确自己的安全生产责任和任务。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750" b="7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成立由企业主要负责人任主任的安全生产委员会，负责统一领导和组织协调企业的安全生产工作。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建立安全生产委员会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按照“管业务必须管安全”的原则，明确各部门在安全生产方面的职责和权限，形成齐抓共管的良好局面。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明确各部门安全生产职责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根据企业规模和实际需要，设立一定数量的专职安全管理人员，负责具体的安全生产监督管理工作。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设立专职安全管理人员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完善安全生产组织架构与职责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92" r="18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制作并发放安全宣传资料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制作各类安全宣传资料，如安全手册、安全海报等，并发放到每个员工手中，方便员工随时学习和了解安全知识。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开展全员安全培训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对新入职员工进行三级安全教育，对在岗员工进行定期的安全培训，提高员工的安全意识和安全技能。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举办安全知识竞赛等活动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通过举办安全知识竞赛、安全演讲比赛等活动，激发员工学习安全知识的热情，营造浓厚的安全文化氛围。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加强安全生产培训与宣传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安全检查表法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005" b="800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预先危险性分析法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05" b="800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故障类型和影响分析法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危险与可操作性分析法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危险源辨识方法及流程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选择合适的辨识方法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开展现场调查和资料收集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明确辨识目的和对象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进行危险源辨识和分析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编制危险源清单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https://d.book118.com/365100232322011111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2024-09-17T21:30:35.088</cp:lastPrinted>
  <dcterms:created xsi:type="dcterms:W3CDTF">2024-09-17T13:30:35Z</dcterms:created>
  <dcterms:modified xsi:type="dcterms:W3CDTF">2024-09-17T13:30:37Z</dcterms:modified>
</cp:coreProperties>
</file>