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0B335-FB16-4229-8992-C86D2258E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085CF-BAF5-4B7E-97C9-8AC9E16FE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530A5-9295-429A-8EF9-8C401320C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9D882-0841-47FD-BA8A-5B3CFD190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53EBFE-1F07-4B45-BEE8-845B2E553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02C4BB-60F8-4BF2-B2FF-228E92F8D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490FCA-03D2-4967-B6C5-98DF552A3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4E4F9C-1200-473F-9D85-813BC82F6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F7444-50DD-46F2-81D7-B6100EEB1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328ED-EE01-42F6-8B93-499D6DCD5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693C6-3B74-42BB-8E29-93E6A4B55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104031134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临床医学中的团队合作与沟通技巧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团队合作在临床医学中的重要性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临床医学中团队合作的现状与挑战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沟通技巧在临床医学中的应用与实践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案例分析：成功团队合作与沟通实践分享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临床医学中团队合作与沟通技巧培训策略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总结与展望：构建高效临床医学团队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团队合作在临床医学中的重要性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团队成员间充分、准确、及时地交流信息，有助于减少误解和错误，提高诊断和治疗的准确性。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强化信息交流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协同决策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167" r="20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多专业团队共同参与患者诊疗决策，能够综合考虑多方面因素，制定更科学、合理的治疗方案。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团队成员相互监督、提醒，有助于及时发现并纠正医疗过程中的安全隐患，降低医疗事故风险。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提升医疗质量与安全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临床医学涉及多个学科领域，团队合作有利于整合各专业优势，为患者提供全面、综合的诊疗服务。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针对患者的具体情况，团队成员共同讨论、制定个性化治疗方案，提高治疗效果和患者满意度。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团队成员共享知识、技能和经验等资源，有助于提高诊疗效率和资源利用效率。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促进多学科协作与综合治疗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75" b="48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增强医护人员职业满足感与团队凝聚力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提升职业认同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团队成员在协作过程中相互尊重、认可和支持，有助于提高医护人员的职业认同感和归属感。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促进个人成长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团队成员在交流中分享经验和知识，有助于促进个人专业技能和职业素养的提升。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强化团队凝聚力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通过共同的目标和协作过程，团队成员之间建立深厚的信任和默契，形成强大的团队凝聚力。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临床医学中团队合作的现状与挑战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临床医学团队通常由医生、护士、药师、技师等多专业人员组成，各自承担不同的职责和任务。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团队构成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团队成员之间主要通过口头交流、书面记录和电子病历等方式进行沟通和协作。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77" r="1657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在大多数情况下，团队成员能够相互配合，共同为患者提供高质量的医疗服务。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合作效果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当前团队合作的现状分析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部分团队成员可能过于关注自身工作，忽视与其他成员之间的协作，导致资源浪费和患者满意度下降。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由于团队成员专业背景和工作习惯的不同，沟通时容易出现误解和障碍，影响工作效率和患者安全。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部分团队成员缺乏必要的沟通技巧和团队协作能力培训，难以适应复杂多变的临床环境。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面临的挑战与困境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通过定期举办沟通技巧培训课程，提高团队成员的沟通能力和协作意识。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加强沟通技巧培训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制定明确的团队协作规范和流程，促进团队成员之间的紧密合作和资源共享。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建立有效协作机制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积极营造团结、互助、和谐的团队氛围，增强团队成员的归属感和凝聚力。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强化团队文化建设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通过优化团队协作和沟通方式，提高医疗服务质量和效率，从而提升患者满意度和信任度。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改进方向与目标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沟通技巧在临床医学中的应用与实践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积极倾听，给予患者充分的时间和空间表达自己的想法和感受。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用简洁明了的语言传达信息，避免使用过于专业的术语。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通过表情、肢体语言等方式传递关怀和支持。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表达对患者痛苦的理解和同情，提供情感上的支持。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向患者及其家属提供有关病情、治疗方案等方面的信息，确保其知情权。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通过真诚的态度和专业的知识，与患者及其家属建立信任关系。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4375" b="4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与患者及其家属的沟通技巧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https://d.book118.com/365104031134011033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2024-08-28T12:30:46.158</cp:lastPrinted>
  <dcterms:created xsi:type="dcterms:W3CDTF">2024-08-28T04:30:46Z</dcterms:created>
  <dcterms:modified xsi:type="dcterms:W3CDTF">2024-08-28T04:30:48Z</dcterms:modified>
</cp:coreProperties>
</file>