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676877-67EF-4776-B768-38F3E4612E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606F0F-C1F4-41BC-85ED-202D42749A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3FA4E6-DDDB-4EE3-90CA-FF3DD480FE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2BB4BB-7AC8-4A7C-BFFE-63A69DDF4D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4AEC3E-E5F1-45DC-BE2C-7D7C6EAA40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A56273-2D7B-4740-90B6-4C997A32D3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A362CE-6B60-4E7D-A389-6F7B90281F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BDD84E-A746-4327-B652-0DD41747A2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D45EC6-6456-4AF6-8DB3-B6D4072B4E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E95AC2-FCEA-41E1-9257-6CFB98F4FF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72BBB1-2224-40A1-AE29-5A7A18E143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111210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智能烘焙设备与自动化生产技术</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智能烘焙设备概述：智能烘焙设备技术应用与发展趋势。
 自动化生产技术应用：自动化生产技术在烘焙行业的应用。
 智能烘焙设备关键技术：智能烘焙设备的关键技术和核心算法。
 智能烘焙设备优化策略：智能烘焙设备的优化策略和改进方法。
 智能烘焙设备应用案例：智能烘焙设备在实际生产中的应用案例。
 自动化生产技术面临挑战：自动化生产技术在烘焙行业面临的挑战。
 智能烘焙设备发展前景：智能烘焙设备的发展前景和未来趋势。
 智能烘焙设备的局限性：智能烘焙设备的局限性与改进方向。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智能烘焙设备概述：智能烘焙设备技术应用与发展趋势。</a:t>
            </a:r>
          </a:p>
        </p:txBody>
      </p:sp>
      <p:sp>
        <p:nvSpPr>
          <p:cNvPr id="3" name="Subtitle 2"/>
          <p:cNvSpPr>
            <a:spLocks noGrp="1"/>
          </p:cNvSpPr>
          <p:nvPr>
            <p:ph type="subTitle" idx="1"/>
          </p:nvPr>
        </p:nvSpPr>
        <p:spPr/>
        <p:txBody>
          <a:bodyPr/>
          <a:lstStyle/>
          <a:p>
            <a:r>
              <a:t>智能烘焙设备与自动化生产技术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智能烘焙设备概述：智能烘焙设备技术应用与发展趋势。</a:t>
            </a:r>
          </a:p>
        </p:txBody>
      </p:sp>
      <p:sp>
        <p:nvSpPr>
          <p:cNvPr id="3" name="Content Placeholder 2"/>
          <p:cNvSpPr>
            <a:spLocks noGrp="1"/>
          </p:cNvSpPr>
          <p:nvPr>
            <p:ph sz="half" idx="2"/>
          </p:nvPr>
        </p:nvSpPr>
        <p:spPr/>
        <p:txBody>
          <a:bodyPr/>
          <a:lstStyle/>
          <a:p>
            <a:r>
              <a:t>1. 智能烘焙设备是指采用现代信息技术和智能化技术，对烘焙过程进行智能控制和管理的设备。其核心技术包括计算机技术、传感技术、执行器技术和人工智能技术等。</a:t>
            </a:r>
          </a:p>
          <a:p>
            <a:r>
              <a:t>2. 智能烘焙设备具有高度的自动化、智能化、数字化和网络化，能够实现烘焙过程的自动控制、质量在线检测、数据分析和管理等功能，大大提高了烘焙生产的效率和质量。</a:t>
            </a:r>
          </a:p>
          <a:p>
            <a:r>
              <a:t>3. 智能烘焙设备是现代烘焙工业发展的趋势。随着烘焙工业的不断发展，烘焙产品质量要求越来越高，烘焙生产的自动化、智能化、数字化和网络化程度不断提高，智能烘焙设备将成为烘焙工业的主流设备。</a:t>
            </a:r>
          </a:p>
        </p:txBody>
      </p:sp>
      <p:sp>
        <p:nvSpPr>
          <p:cNvPr id="4" name="Text Placeholder 3"/>
          <p:cNvSpPr>
            <a:spLocks noGrp="1"/>
          </p:cNvSpPr>
          <p:nvPr>
            <p:ph type="body" idx="3"/>
          </p:nvPr>
        </p:nvSpPr>
        <p:spPr/>
        <p:txBody>
          <a:bodyPr/>
          <a:lstStyle/>
          <a:p>
            <a:r>
              <a:t>智能烘焙设备技术应用与发展趋势：</a:t>
            </a:r>
          </a:p>
        </p:txBody>
      </p:sp>
      <p:sp>
        <p:nvSpPr>
          <p:cNvPr id="5" name="Content Placeholder 4"/>
          <p:cNvSpPr>
            <a:spLocks noGrp="1"/>
          </p:cNvSpPr>
          <p:nvPr>
            <p:ph sz="half" idx="4"/>
          </p:nvPr>
        </p:nvSpPr>
        <p:spPr/>
        <p:txBody>
          <a:bodyPr/>
          <a:lstStyle/>
          <a:p>
            <a:r>
              <a:t>1. 智能烘焙设备技术应用广泛，包括糕点、面包、饼干、巧克力、糖果等多种烘焙产品。</a:t>
            </a:r>
          </a:p>
          <a:p>
            <a:r>
              <a:t>2. 智能烘焙设备发展趋势包括：自动化程度越来越高，智能化程度越来越高，数字化程度越来越高，网络化程度越来越高，绿色环保程度越来越高。</a:t>
            </a:r>
          </a:p>
        </p:txBody>
      </p:sp>
      <p:sp>
        <p:nvSpPr>
          <p:cNvPr id="6" name="Text Placeholder 5"/>
          <p:cNvSpPr>
            <a:spLocks noGrp="1"/>
          </p:cNvSpPr>
          <p:nvPr>
            <p:ph type="body" idx="1"/>
          </p:nvPr>
        </p:nvSpPr>
        <p:spPr/>
        <p:txBody>
          <a:bodyPr/>
          <a:lstStyle/>
          <a:p>
            <a:r>
              <a:t>智能烘焙设备概述：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自动化生产技术应用：自动化生产技术在烘焙行业的应用。</a:t>
            </a:r>
          </a:p>
        </p:txBody>
      </p:sp>
      <p:sp>
        <p:nvSpPr>
          <p:cNvPr id="3" name="Subtitle 2"/>
          <p:cNvSpPr>
            <a:spLocks noGrp="1"/>
          </p:cNvSpPr>
          <p:nvPr>
            <p:ph type="subTitle" idx="1"/>
          </p:nvPr>
        </p:nvSpPr>
        <p:spPr/>
        <p:txBody>
          <a:bodyPr/>
          <a:lstStyle/>
          <a:p>
            <a:r>
              <a:t>智能烘焙设备与自动化生产技术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自动化生产技术应用：自动化生产技术在烘焙行业的应用。</a:t>
            </a:r>
          </a:p>
        </p:txBody>
      </p:sp>
      <p:sp>
        <p:nvSpPr>
          <p:cNvPr id="3" name="Text Placeholder 2"/>
          <p:cNvSpPr>
            <a:spLocks noGrp="1"/>
          </p:cNvSpPr>
          <p:nvPr>
            <p:ph type="body" idx="1"/>
          </p:nvPr>
        </p:nvSpPr>
        <p:spPr/>
        <p:txBody>
          <a:bodyPr/>
          <a:lstStyle/>
          <a:p>
            <a:r>
              <a:t>智能烘焙设备与自动化生产技术</a:t>
            </a:r>
          </a:p>
        </p:txBody>
      </p:sp>
      <p:sp>
        <p:nvSpPr>
          <p:cNvPr id="4" name="Content Placeholder 3"/>
          <p:cNvSpPr>
            <a:spLocks noGrp="1"/>
          </p:cNvSpPr>
          <p:nvPr>
            <p:ph sz="half" idx="2"/>
          </p:nvPr>
        </p:nvSpPr>
        <p:spPr/>
        <p:txBody>
          <a:bodyPr/>
          <a:lstStyle/>
          <a:p>
            <a:r>
              <a:t>1. 自动化生产技术在烘焙行业的应用范围广泛，包括面团混合、分割、成型、烘烤、冷却、包装等各个环节。</a:t>
            </a:r>
          </a:p>
          <a:p>
            <a:r>
              <a:t>2. 自动化生产技术可以提高烘焙产品的质量和产量，降低生产成本，缩短生产周期，提高生产效率。</a:t>
            </a:r>
          </a:p>
          <a:p>
            <a:r>
              <a:t>3. 自动化生产技术可以改善烘焙行业的劳动环境，减少劳动强度，提高劳动者的安全性和健康水平。</a:t>
            </a:r>
          </a:p>
        </p:txBody>
      </p:sp>
      <p:sp>
        <p:nvSpPr>
          <p:cNvPr id="5" name="Text Placeholder 4"/>
          <p:cNvSpPr>
            <a:spLocks noGrp="1"/>
          </p:cNvSpPr>
          <p:nvPr>
            <p:ph type="body" idx="3"/>
          </p:nvPr>
        </p:nvSpPr>
        <p:spPr/>
        <p:txBody>
          <a:bodyPr/>
          <a:lstStyle/>
          <a:p>
            <a:r>
              <a:t>智能烘焙设备</a:t>
            </a:r>
          </a:p>
        </p:txBody>
      </p:sp>
      <p:sp>
        <p:nvSpPr>
          <p:cNvPr id="6" name="Content Placeholder 5"/>
          <p:cNvSpPr>
            <a:spLocks noGrp="1"/>
          </p:cNvSpPr>
          <p:nvPr>
            <p:ph sz="half" idx="4"/>
          </p:nvPr>
        </p:nvSpPr>
        <p:spPr/>
        <p:txBody>
          <a:bodyPr/>
          <a:lstStyle/>
          <a:p>
            <a:r>
              <a:t>1. 智能烘焙设备是指采用现代信息技术和自动化控制技术，实现烘焙生产过程自动化、智能化和网络化的先进烘焙设备。</a:t>
            </a:r>
          </a:p>
          <a:p>
            <a:r>
              <a:t>2. 智能烘焙设备具有智能控制、数据采集、实时监控、故障诊断、远程维护等功能，可大幅提高烘焙生产效率和产品质量。</a:t>
            </a:r>
          </a:p>
          <a:p>
            <a:r>
              <a:t>3. 智能烘焙设备是烘焙行业转型升级的重要方向，也是未来烘焙行业发展的趋势。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自动化生产技术应用：自动化生产技术在烘焙行业的应用。</a:t>
            </a:r>
          </a:p>
        </p:txBody>
      </p:sp>
      <p:sp>
        <p:nvSpPr>
          <p:cNvPr id="3" name="Content Placeholder 2"/>
          <p:cNvSpPr>
            <a:spLocks noGrp="1"/>
          </p:cNvSpPr>
          <p:nvPr>
            <p:ph sz="half" idx="2"/>
          </p:nvPr>
        </p:nvSpPr>
        <p:spPr/>
        <p:txBody>
          <a:bodyPr/>
          <a:lstStyle/>
          <a:p>
            <a:r>
              <a:t>1. 自动化生产技术在烘焙行业的主要应用包括：面团混合、分割、成型、烘烤、冷却、包装等环节。</a:t>
            </a:r>
          </a:p>
          <a:p>
            <a:r>
              <a:t>2. 自动化生产技术可以提高烘焙产品的质量和产量，降低生产成本，缩短生产周期，提高生产效率。</a:t>
            </a:r>
          </a:p>
          <a:p>
            <a:r>
              <a:t>3. 自动化生产技术可以改善烘焙行业的劳动环境，减少劳动强度，提高劳动者的安全性和健康水平。</a:t>
            </a:r>
          </a:p>
        </p:txBody>
      </p:sp>
      <p:sp>
        <p:nvSpPr>
          <p:cNvPr id="4" name="Text Placeholder 3"/>
          <p:cNvSpPr>
            <a:spLocks noGrp="1"/>
          </p:cNvSpPr>
          <p:nvPr>
            <p:ph type="body" idx="3"/>
          </p:nvPr>
        </p:nvSpPr>
        <p:spPr/>
        <p:txBody>
          <a:bodyPr/>
          <a:lstStyle/>
          <a:p>
            <a:r>
              <a:t>智能烘焙设备与自动化生产技术</a:t>
            </a:r>
          </a:p>
        </p:txBody>
      </p:sp>
      <p:sp>
        <p:nvSpPr>
          <p:cNvPr id="5" name="Content Placeholder 4"/>
          <p:cNvSpPr>
            <a:spLocks noGrp="1"/>
          </p:cNvSpPr>
          <p:nvPr>
            <p:ph sz="half" idx="4"/>
          </p:nvPr>
        </p:nvSpPr>
        <p:spPr/>
        <p:txBody>
          <a:bodyPr/>
          <a:lstStyle/>
          <a:p>
            <a:r>
              <a:t>1. 智能烘焙设备与自动化生产技术是相辅相成的，两者结合可以实现烘焙行业的智能化和自动化。</a:t>
            </a:r>
          </a:p>
          <a:p>
            <a:r>
              <a:t>2. 智能烘焙设备可以为自动化生产技术提供数据支持和控制指令，自动化生产技术可以为智能烘焙设备提供执行指令和反馈信息。</a:t>
            </a:r>
          </a:p>
          <a:p>
            <a:r>
              <a:t>3. 智能烘焙设备与自动化生产技术的结合，可以实现烘焙行业的转型升级，提高烘焙行业的生产效率和产品质量。</a:t>
            </a:r>
          </a:p>
        </p:txBody>
      </p:sp>
      <p:sp>
        <p:nvSpPr>
          <p:cNvPr id="6" name="Text Placeholder 5"/>
          <p:cNvSpPr>
            <a:spLocks noGrp="1"/>
          </p:cNvSpPr>
          <p:nvPr>
            <p:ph type="body" idx="1"/>
          </p:nvPr>
        </p:nvSpPr>
        <p:spPr/>
        <p:txBody>
          <a:bodyPr/>
          <a:lstStyle/>
          <a:p>
            <a:r>
              <a:t>自动化生产技术在烘焙行业的应用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自动化生产技术应用：自动化生产技术在烘焙行业的应用。</a:t>
            </a:r>
          </a:p>
        </p:txBody>
      </p:sp>
      <p:sp>
        <p:nvSpPr>
          <p:cNvPr id="3" name="Text Placeholder 2"/>
          <p:cNvSpPr>
            <a:spLocks noGrp="1"/>
          </p:cNvSpPr>
          <p:nvPr>
            <p:ph type="body" idx="1"/>
          </p:nvPr>
        </p:nvSpPr>
        <p:spPr/>
        <p:txBody>
          <a:bodyPr/>
          <a:lstStyle/>
          <a:p>
            <a:r>
              <a:t>智能烘焙设备与自动化生产技术的应用前景</a:t>
            </a:r>
          </a:p>
        </p:txBody>
      </p:sp>
      <p:sp>
        <p:nvSpPr>
          <p:cNvPr id="4" name="Content Placeholder 3"/>
          <p:cNvSpPr>
            <a:spLocks noGrp="1"/>
          </p:cNvSpPr>
          <p:nvPr>
            <p:ph sz="half" idx="2"/>
          </p:nvPr>
        </p:nvSpPr>
        <p:spPr/>
        <p:txBody>
          <a:bodyPr/>
          <a:lstStyle/>
          <a:p>
            <a:r>
              <a:t>1. 智能烘焙设备与自动化生产技术在烘焙行业具有广阔的应用前景，可以大幅提高烘焙生产效率和产品质量，降低生产成本，缩短生产周期，改善劳动环境。</a:t>
            </a:r>
          </a:p>
          <a:p>
            <a:r>
              <a:t>2. 智能烘焙设备与自动化生产技术是烘焙行业转型升级的重要方向，也是未来烘焙行业发展的趋势。</a:t>
            </a:r>
          </a:p>
          <a:p>
            <a:r>
              <a:t>3. 智能烘焙设备与自动化生产技术的应用，将推动烘焙行业向智能化、自动化、规模化、集约化方向发展。</a:t>
            </a:r>
          </a:p>
        </p:txBody>
      </p:sp>
      <p:sp>
        <p:nvSpPr>
          <p:cNvPr id="5" name="Text Placeholder 4"/>
          <p:cNvSpPr>
            <a:spLocks noGrp="1"/>
          </p:cNvSpPr>
          <p:nvPr>
            <p:ph type="body" idx="3"/>
          </p:nvPr>
        </p:nvSpPr>
        <p:spPr/>
        <p:txBody>
          <a:bodyPr/>
          <a:lstStyle/>
          <a:p>
            <a:r>
              <a:t>智能烘焙设备与自动化生产技术的挑战</a:t>
            </a:r>
          </a:p>
        </p:txBody>
      </p:sp>
      <p:sp>
        <p:nvSpPr>
          <p:cNvPr id="6" name="Content Placeholder 5"/>
          <p:cNvSpPr>
            <a:spLocks noGrp="1"/>
          </p:cNvSpPr>
          <p:nvPr>
            <p:ph sz="half" idx="4"/>
          </p:nvPr>
        </p:nvSpPr>
        <p:spPr/>
        <p:txBody>
          <a:bodyPr/>
          <a:lstStyle/>
          <a:p>
            <a:r>
              <a:t>1. 智能烘焙设备与自动化生产技术的应用成本较高，需要企业有一定的经济实力。</a:t>
            </a:r>
          </a:p>
          <a:p>
            <a:r>
              <a:t>2. 智能烘焙设备与自动化生产技术的应用需要企业有一定的技术能力，需要企业对设备进行培训和维护。</a:t>
            </a:r>
          </a:p>
          <a:p>
            <a:r>
              <a:t>3. 智能烘焙设备与自动化生产技术的应用需要企业有一定的管理能力，需要企业对生产过程进行严格的控制和管理。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智能烘焙设备关键技术：智能烘焙设备的关键技术和核心算法。</a:t>
            </a:r>
          </a:p>
        </p:txBody>
      </p:sp>
      <p:sp>
        <p:nvSpPr>
          <p:cNvPr id="3" name="Subtitle 2"/>
          <p:cNvSpPr>
            <a:spLocks noGrp="1"/>
          </p:cNvSpPr>
          <p:nvPr>
            <p:ph type="subTitle" idx="1"/>
          </p:nvPr>
        </p:nvSpPr>
        <p:spPr/>
        <p:txBody>
          <a:bodyPr/>
          <a:lstStyle/>
          <a:p>
            <a:r>
              <a:t>智能烘焙设备与自动化生产技术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智能烘焙设备关键技术：智能烘焙设备的关键技术和核心算法。</a:t>
            </a:r>
          </a:p>
        </p:txBody>
      </p:sp>
      <p:sp>
        <p:nvSpPr>
          <p:cNvPr id="3" name="Text Placeholder 2"/>
          <p:cNvSpPr>
            <a:spLocks noGrp="1"/>
          </p:cNvSpPr>
          <p:nvPr>
            <p:ph type="body" idx="1"/>
          </p:nvPr>
        </p:nvSpPr>
        <p:spPr/>
        <p:txBody>
          <a:bodyPr/>
          <a:lstStyle/>
          <a:p>
            <a:r>
              <a:t>智能传感技术：</a:t>
            </a:r>
          </a:p>
        </p:txBody>
      </p:sp>
      <p:sp>
        <p:nvSpPr>
          <p:cNvPr id="4" name="Content Placeholder 3"/>
          <p:cNvSpPr>
            <a:spLocks noGrp="1"/>
          </p:cNvSpPr>
          <p:nvPr>
            <p:ph sz="half" idx="2"/>
          </p:nvPr>
        </p:nvSpPr>
        <p:spPr/>
        <p:txBody>
          <a:bodyPr/>
          <a:lstStyle/>
          <a:p>
            <a:r>
              <a:t>1. 开发先进的传感器和传感系统，以准确测量和控制烘焙过程中的关键参数，如温度、湿度、压力、速度、成分含水量等。</a:t>
            </a:r>
          </a:p>
          <a:p>
            <a:r>
              <a:t>2. 利用物联网（IoT）技术，实现传感器与烘焙设备之间的互联互通，使传感器数据能够实时传输和处理。</a:t>
            </a:r>
          </a:p>
          <a:p>
            <a:r>
              <a:t>3. 应用大数据分析技术，对传感器数据进行分析处理，及时发现烘焙过程中的异常情况，并自动调整烘焙工艺参数以确保产品质量。</a:t>
            </a:r>
          </a:p>
        </p:txBody>
      </p:sp>
      <p:sp>
        <p:nvSpPr>
          <p:cNvPr id="5" name="Text Placeholder 4"/>
          <p:cNvSpPr>
            <a:spLocks noGrp="1"/>
          </p:cNvSpPr>
          <p:nvPr>
            <p:ph type="body" idx="3"/>
          </p:nvPr>
        </p:nvSpPr>
        <p:spPr/>
        <p:txBody>
          <a:bodyPr/>
          <a:lstStyle/>
          <a:p>
            <a:r>
              <a:t>智能控制技术：</a:t>
            </a:r>
          </a:p>
        </p:txBody>
      </p:sp>
      <p:sp>
        <p:nvSpPr>
          <p:cNvPr id="6" name="Content Placeholder 5"/>
          <p:cNvSpPr>
            <a:spLocks noGrp="1"/>
          </p:cNvSpPr>
          <p:nvPr>
            <p:ph sz="half" idx="4"/>
          </p:nvPr>
        </p:nvSpPr>
        <p:spPr/>
        <p:txBody>
          <a:bodyPr/>
          <a:lstStyle/>
          <a:p>
            <a:r>
              <a:t>1. 采用先进的控制算法，实现烘焙设备的精准控制，确保烘焙工艺参数始终在最佳范围内。</a:t>
            </a:r>
          </a:p>
          <a:p>
            <a:r>
              <a:t>2. 利用机器学习技术，对烘焙过程数据进行学习和分析，不断优化控制算法，提高烘焙设备的控制精度和稳定性。</a:t>
            </a:r>
          </a:p>
          <a:p>
            <a:r>
              <a:t>3. 开发人机交互界面，使操作人员能够轻松地设置和监控烘焙工艺参数，并及时干预烘焙过程以保证产品质量。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智能烘焙设备关键技术：智能烘焙设备的关键技术和核心算法。</a:t>
            </a:r>
          </a:p>
        </p:txBody>
      </p:sp>
      <p:sp>
        <p:nvSpPr>
          <p:cNvPr id="3" name="Text Placeholder 2"/>
          <p:cNvSpPr>
            <a:spLocks noGrp="1"/>
          </p:cNvSpPr>
          <p:nvPr>
            <p:ph type="body" idx="1"/>
          </p:nvPr>
        </p:nvSpPr>
        <p:spPr/>
        <p:txBody>
          <a:bodyPr/>
          <a:lstStyle/>
          <a:p>
            <a:r>
              <a:t>实时监控技术：</a:t>
            </a:r>
          </a:p>
        </p:txBody>
      </p:sp>
      <p:sp>
        <p:nvSpPr>
          <p:cNvPr id="4" name="Content Placeholder 3"/>
          <p:cNvSpPr>
            <a:spLocks noGrp="1"/>
          </p:cNvSpPr>
          <p:nvPr>
            <p:ph sz="half" idx="2"/>
          </p:nvPr>
        </p:nvSpPr>
        <p:spPr/>
        <p:txBody>
          <a:bodyPr/>
          <a:lstStyle/>
          <a:p>
            <a:r>
              <a:t>1. 开发实时监控系统，对烘焙过程中的关键参数进行实时监控，及时发现异常情况并采取相应措施。</a:t>
            </a:r>
          </a:p>
          <a:p>
            <a:r>
              <a:t>2. 利用云计算技术，建立烘焙过程数据共享平台，实现对烘焙过程数据的集中管理和分析。</a:t>
            </a:r>
          </a:p>
          <a:p>
            <a:r>
              <a:t>3. 应用移动互联网技术，开发手机APP或小程序，使操作人员能够随时随地监控烘焙过程，并接收异常情况报警信息。</a:t>
            </a:r>
          </a:p>
        </p:txBody>
      </p:sp>
      <p:sp>
        <p:nvSpPr>
          <p:cNvPr id="5" name="Text Placeholder 4"/>
          <p:cNvSpPr>
            <a:spLocks noGrp="1"/>
          </p:cNvSpPr>
          <p:nvPr>
            <p:ph type="body" idx="3"/>
          </p:nvPr>
        </p:nvSpPr>
        <p:spPr/>
        <p:txBody>
          <a:bodyPr/>
          <a:lstStyle/>
          <a:p>
            <a:r>
              <a:t>远程诊断技术：</a:t>
            </a:r>
          </a:p>
        </p:txBody>
      </p:sp>
      <p:sp>
        <p:nvSpPr>
          <p:cNvPr id="6" name="Content Placeholder 5"/>
          <p:cNvSpPr>
            <a:spLocks noGrp="1"/>
          </p:cNvSpPr>
          <p:nvPr>
            <p:ph sz="half" idx="4"/>
          </p:nvPr>
        </p:nvSpPr>
        <p:spPr/>
        <p:txBody>
          <a:bodyPr/>
          <a:lstStyle/>
          <a:p>
            <a:r>
              <a:t>1. 开发远程诊断系统，使烘焙设备制造商或服务工程师能够远程诊断烘焙故障，并提供及时的解决方案。</a:t>
            </a:r>
          </a:p>
          <a:p>
            <a:r>
              <a:t>2. 利用虚拟现实（VR）技术，实现远程操作和维护，使烘焙设备制造商或服务工程师能够在远程环境中对烘焙设备进行操作和维护。</a:t>
            </a:r>
          </a:p>
          <a:p>
            <a:r>
              <a:t>3. 应用增强现实（AR）技术，实现烘焙设备的故障诊断和维护指导，使操作人员能够更直观地了解故障情况并进行维修。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智能烘焙设备关键技术：智能烘焙设备的关键技术和核心算法。</a:t>
            </a:r>
          </a:p>
        </p:txBody>
      </p:sp>
      <p:sp>
        <p:nvSpPr>
          <p:cNvPr id="3" name="Text Placeholder 2"/>
          <p:cNvSpPr>
            <a:spLocks noGrp="1"/>
          </p:cNvSpPr>
          <p:nvPr>
            <p:ph type="body" idx="1"/>
          </p:nvPr>
        </p:nvSpPr>
        <p:spPr/>
        <p:txBody>
          <a:bodyPr/>
          <a:lstStyle/>
          <a:p>
            <a:r>
              <a:t>智能决策技术：</a:t>
            </a:r>
          </a:p>
        </p:txBody>
      </p:sp>
      <p:sp>
        <p:nvSpPr>
          <p:cNvPr id="4" name="Content Placeholder 3"/>
          <p:cNvSpPr>
            <a:spLocks noGrp="1"/>
          </p:cNvSpPr>
          <p:nvPr>
            <p:ph sz="half" idx="2"/>
          </p:nvPr>
        </p:nvSpPr>
        <p:spPr/>
        <p:txBody>
          <a:bodyPr/>
          <a:lstStyle/>
          <a:p>
            <a:r>
              <a:t>1. 采用机器学习和深度学习技术，构建智能决策模型，能够根据烘焙过程数据做出智能决策，如调整烘焙工艺参数、优化烘焙配方等。</a:t>
            </a:r>
          </a:p>
          <a:p>
            <a:r>
              <a:t>2. 利用知识图谱技术，建立烘焙知识库，为智能决策模型提供知识支持，提高决策的准确性和可靠性。</a:t>
            </a:r>
          </a:p>
          <a:p>
            <a:r>
              <a:t>3. 开发智能决策支持系统，使操作人员能够轻松地获取智能决策建议，并将其应用于烘焙生产过程中。</a:t>
            </a:r>
          </a:p>
        </p:txBody>
      </p:sp>
      <p:sp>
        <p:nvSpPr>
          <p:cNvPr id="5" name="Text Placeholder 4"/>
          <p:cNvSpPr>
            <a:spLocks noGrp="1"/>
          </p:cNvSpPr>
          <p:nvPr>
            <p:ph type="body" idx="3"/>
          </p:nvPr>
        </p:nvSpPr>
        <p:spPr/>
        <p:txBody>
          <a:bodyPr/>
          <a:lstStyle/>
          <a:p>
            <a:r>
              <a:t>智能优化技术：</a:t>
            </a:r>
          </a:p>
        </p:txBody>
      </p:sp>
      <p:sp>
        <p:nvSpPr>
          <p:cNvPr id="6" name="Content Placeholder 5"/>
          <p:cNvSpPr>
            <a:spLocks noGrp="1"/>
          </p:cNvSpPr>
          <p:nvPr>
            <p:ph sz="half" idx="4"/>
          </p:nvPr>
        </p:nvSpPr>
        <p:spPr/>
        <p:txBody>
          <a:bodyPr/>
          <a:lstStyle/>
          <a:p>
            <a:r>
              <a:t>1. 采用遗传算法、粒子群算法等智能优化算法，优化烘焙工艺参数，提高烘焙产品质量和产量。</a:t>
            </a:r>
          </a:p>
          <a:p>
            <a:r>
              <a:t>2. 利用模糊逻辑技术，处理烘焙过程中的不确定性问题，提高智能优化算法的鲁棒性。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智能烘焙设备优化策略：智能烘焙设备的优化策略和改进方法。</a:t>
            </a:r>
          </a:p>
        </p:txBody>
      </p:sp>
      <p:sp>
        <p:nvSpPr>
          <p:cNvPr id="3" name="Subtitle 2"/>
          <p:cNvSpPr>
            <a:spLocks noGrp="1"/>
          </p:cNvSpPr>
          <p:nvPr>
            <p:ph type="subTitle" idx="1"/>
          </p:nvPr>
        </p:nvSpPr>
        <p:spPr/>
        <p:txBody>
          <a:bodyPr/>
          <a:lstStyle/>
          <a:p>
            <a:r>
              <a:t>智能烘焙设备与自动化生产技术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智能烘焙设备优化策略：智能烘焙设备的优化策略和改进方法。</a:t>
            </a:r>
          </a:p>
        </p:txBody>
      </p:sp>
      <p:sp>
        <p:nvSpPr>
          <p:cNvPr id="3" name="Text Placeholder 2"/>
          <p:cNvSpPr>
            <a:spLocks noGrp="1"/>
          </p:cNvSpPr>
          <p:nvPr>
            <p:ph type="body" idx="1"/>
          </p:nvPr>
        </p:nvSpPr>
        <p:spPr/>
        <p:txBody>
          <a:bodyPr/>
          <a:lstStyle/>
          <a:p>
            <a:r>
              <a:t>基于数据分析的智能烘焙设备优化策略</a:t>
            </a:r>
          </a:p>
        </p:txBody>
      </p:sp>
      <p:sp>
        <p:nvSpPr>
          <p:cNvPr id="4" name="Content Placeholder 3"/>
          <p:cNvSpPr>
            <a:spLocks noGrp="1"/>
          </p:cNvSpPr>
          <p:nvPr>
            <p:ph sz="half" idx="2"/>
          </p:nvPr>
        </p:nvSpPr>
        <p:spPr/>
        <p:txBody>
          <a:bodyPr/>
          <a:lstStyle/>
          <a:p>
            <a:r>
              <a:t>1. 应用传感器收集设备运行数据：温度、湿度、压力、能耗等。</a:t>
            </a:r>
          </a:p>
          <a:p>
            <a:r>
              <a:t>2. 分析设备数据，发现运行问题：异常温度、能耗过高、故障代码等。</a:t>
            </a:r>
          </a:p>
          <a:p>
            <a:r>
              <a:t>3. 基于分析结果，优化设备参数：调整设备设置、维护保养周期等。</a:t>
            </a:r>
          </a:p>
        </p:txBody>
      </p:sp>
      <p:sp>
        <p:nvSpPr>
          <p:cNvPr id="5" name="Text Placeholder 4"/>
          <p:cNvSpPr>
            <a:spLocks noGrp="1"/>
          </p:cNvSpPr>
          <p:nvPr>
            <p:ph type="body" idx="3"/>
          </p:nvPr>
        </p:nvSpPr>
        <p:spPr/>
        <p:txBody>
          <a:bodyPr/>
          <a:lstStyle/>
          <a:p>
            <a:r>
              <a:t>人工智能技术在智能烘焙设备中的应用</a:t>
            </a:r>
          </a:p>
        </p:txBody>
      </p:sp>
      <p:sp>
        <p:nvSpPr>
          <p:cNvPr id="6" name="Content Placeholder 5"/>
          <p:cNvSpPr>
            <a:spLocks noGrp="1"/>
          </p:cNvSpPr>
          <p:nvPr>
            <p:ph sz="half" idx="4"/>
          </p:nvPr>
        </p:nvSpPr>
        <p:spPr/>
        <p:txBody>
          <a:bodyPr/>
          <a:lstStyle/>
          <a:p>
            <a:r>
              <a:t>1. 利用机器学习算法，优化烘焙参数：烘焙时间、温度等。</a:t>
            </a:r>
          </a:p>
          <a:p>
            <a:r>
              <a:t>2. 基于图像识别技术，实现烘焙产品质量检测：外观缺陷、大小均匀度等。</a:t>
            </a:r>
          </a:p>
          <a:p>
            <a:r>
              <a:t>3. 应用自然语言处理技术，实现语音控制烘焙设备：启动、停止、调整参数等。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智能烘焙设备优化策略：智能烘焙设备的优化策略和改进方法。</a:t>
            </a:r>
          </a:p>
        </p:txBody>
      </p:sp>
      <p:sp>
        <p:nvSpPr>
          <p:cNvPr id="3" name="Text Placeholder 2"/>
          <p:cNvSpPr>
            <a:spLocks noGrp="1"/>
          </p:cNvSpPr>
          <p:nvPr>
            <p:ph type="body" idx="1"/>
          </p:nvPr>
        </p:nvSpPr>
        <p:spPr/>
        <p:txBody>
          <a:bodyPr/>
          <a:lstStyle/>
          <a:p>
            <a:r>
              <a:t>物联网技术赋能智能烘焙设备</a:t>
            </a:r>
          </a:p>
        </p:txBody>
      </p:sp>
      <p:sp>
        <p:nvSpPr>
          <p:cNvPr id="4" name="Content Placeholder 3"/>
          <p:cNvSpPr>
            <a:spLocks noGrp="1"/>
          </p:cNvSpPr>
          <p:nvPr>
            <p:ph sz="half" idx="2"/>
          </p:nvPr>
        </p:nvSpPr>
        <p:spPr/>
        <p:txBody>
          <a:bodyPr/>
          <a:lstStyle/>
          <a:p>
            <a:r>
              <a:t>1. 通过物联网技术，实现设备远程监控：设备状态、运行数据等。</a:t>
            </a:r>
          </a:p>
          <a:p>
            <a:r>
              <a:t>2. 基于物联网平台，实现设备故障诊断：故障预警、异常检测等。</a:t>
            </a:r>
          </a:p>
          <a:p>
            <a:r>
              <a:t>3. 远程操控智能烘焙设备：启动、停止、调整烘焙参数等。</a:t>
            </a:r>
          </a:p>
        </p:txBody>
      </p:sp>
      <p:sp>
        <p:nvSpPr>
          <p:cNvPr id="5" name="Text Placeholder 4"/>
          <p:cNvSpPr>
            <a:spLocks noGrp="1"/>
          </p:cNvSpPr>
          <p:nvPr>
            <p:ph type="body" idx="3"/>
          </p:nvPr>
        </p:nvSpPr>
        <p:spPr/>
        <p:txBody>
          <a:bodyPr/>
          <a:lstStyle/>
          <a:p>
            <a:r>
              <a:t>智能烘焙设备的节能策略</a:t>
            </a:r>
          </a:p>
        </p:txBody>
      </p:sp>
      <p:sp>
        <p:nvSpPr>
          <p:cNvPr id="6" name="Content Placeholder 5"/>
          <p:cNvSpPr>
            <a:spLocks noGrp="1"/>
          </p:cNvSpPr>
          <p:nvPr>
            <p:ph sz="half" idx="4"/>
          </p:nvPr>
        </p:nvSpPr>
        <p:spPr/>
        <p:txBody>
          <a:bodyPr/>
          <a:lstStyle/>
          <a:p>
            <a:r>
              <a:t>1. 应用变频技术，降低能耗：电机转速无级可调，节能效果显著。</a:t>
            </a:r>
          </a:p>
          <a:p>
            <a:r>
              <a:t>2. 利用余热回收技术，提高能源利用率：将烘焙过程中产生的余热回收再利用。</a:t>
            </a:r>
          </a:p>
          <a:p>
            <a:r>
              <a:t>3. 采用新型绝缘材料，减少热量损失：降低设备能耗。</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https://d.book118.com/365111210134011120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智能烘焙设备概述：智能烘焙设备技术应用与发展趋势。</vt:lpstr>
      <vt:lpstr>#. 智能烘焙设备概述：智能烘焙设备技术应用与发展趋势。</vt:lpstr>
      <vt:lpstr> 自动化生产技术应用：自动化生产技术在烘焙行业的应用。</vt:lpstr>
      <vt:lpstr> 自动化生产技术应用：自动化生产技术在烘焙行业的应用。</vt:lpstr>
      <vt:lpstr> 自动化生产技术应用：自动化生产技术在烘焙行业的应用。</vt:lpstr>
      <vt:lpstr> 自动化生产技术应用：自动化生产技术在烘焙行业的应用。</vt:lpstr>
      <vt:lpstr> 智能烘焙设备关键技术：智能烘焙设备的关键技术和核心算法。</vt:lpstr>
      <vt:lpstr>#. 智能烘焙设备关键技术：智能烘焙设备的关键技术和核心算法。</vt:lpstr>
      <vt:lpstr>#. 智能烘焙设备关键技术：智能烘焙设备的关键技术和核心算法。</vt:lpstr>
      <vt:lpstr>#. 智能烘焙设备关键技术：智能烘焙设备的关键技术和核心算法。</vt:lpstr>
      <vt:lpstr> 智能烘焙设备优化策略：智能烘焙设备的优化策略和改进方法。</vt:lpstr>
      <vt:lpstr> 智能烘焙设备优化策略：智能烘焙设备的优化策略和改进方法。</vt:lpstr>
      <vt:lpstr> 智能烘焙设备优化策略：智能烘焙设备的优化策略和改进方法。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2024-09-22T22:26:48.758</cp:lastPrinted>
  <dcterms:created xsi:type="dcterms:W3CDTF">2024-09-22T14:26:48Z</dcterms:created>
  <dcterms:modified xsi:type="dcterms:W3CDTF">2024-09-22T14:26:50Z</dcterms:modified>
</cp:coreProperties>
</file>