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A3BD2E-44A1-4425-B122-1EA6709D3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C5192C-459A-49F3-9CF9-BD86FB57DA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0A1EF8-25BF-4CAB-A6DE-E098B5470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FF778D-59AA-4EEF-975D-E83D3557E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2DBB83-A7C4-4143-A801-22773157A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3822A3-588A-44C1-9F64-7CE46A911F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4B8393-D98B-4F7D-A0EE-50A14D5C2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212985-CA78-4CE4-BB72-CD12657A1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F6B61C-BD87-4540-8899-A138CBBF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39CCA5-A887-40D4-BD57-152F6D95C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DF9B35-971B-4982-99DA-343E93156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5112044012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2004898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4760192" y="5075611"/>
            <a:ext cx="24688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2024-01-13</a:t>
            </a:r>
            <a:endParaRPr lang="en-US" sz="15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SL620水利水电工程施工量检验与评定规程</a:t>
            </a:r>
            <a:endParaRPr lang="en-US" sz="5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5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2725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4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规程概述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施工量检验与评定方法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现场实施与监管要求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数据处理与报告编制技巧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质量保证与改进措施建议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总结回顾与展望未来发展</a:t>
            </a:r>
            <a:endParaRPr lang="en-US" sz="27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规程概述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适应水利水电工程特点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水利水电工程具有投资大、周期长、技术复杂等特点，因此需要专门的规程来指导施工量的检验与评定工作。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促进工程质量管理提升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通过实施SL620规程，可以推动水利水电工程质量管理水平的提升，提高工程建设的经济效益和社会效益。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规范施工量检验与评定工作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SL620规程旨在明确水利水电工程施工量检验与评定的方法、程序和要求，确保施工质量的可控性和一致性。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目的和背景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SL620规程适用于大、中型水利水电工程及其配套工程的施工量检验与评定。对于小型工程和其他类似工程，可参照执行。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规程适用于建设单位、设计单位、施工单位、监理单位等参与水利水电工程建设的各方主体。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适用对象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适用范围和对象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总则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阐述规程的编制目的、适用范围、基本原则等。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包括检验前的准备、检验方法、检验程序、检验结果的处理等内容。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施工量评定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包括评定的依据、评定方法、评定标准、评定结果的处理等内容。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附则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对规程中涉及的一些术语进行解释，并规定规程的解释权和实施时间等。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规程体系结构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施工量检验与评定方法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按照规定的抽样方案，从施工部位或施工段中随机抽取一定数量的样本进行检验，以判断施工量是否符合设计要求。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抽样检验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对施工部位或施工段的全部施工量进行逐一检验，以确保每一个部分都满足设计要求。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全数检验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在施工过程中，对施工量进行实时监控和检验，及时发现问题并采取措施予以纠正。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过程控制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检验方法分类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根据检验结果，将施工量划分为合格、不合格两个等级。合格的施工量予以通过，不合格的施工量需要进行返工或修补。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合格评定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在合格评定的基础上，对施工量的质量进行进一步评价，划分为优良、合格、不合格三个等级。优良的施工量表示质量上乘，符合高标准要求。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优良评定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对施工量的各项质量指标进行量化评分，根据总分高低评定施工量的质量等级。这种方法可以全面评价施工量的质量状况，但需要制定详细的评分标准。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计分评定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评定方法介绍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检验流程图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 选择检验方法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 制定检验计划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流程图和步骤详解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流程图和步骤详解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5440775" y="5412803"/>
            <a:ext cx="1953437" cy="490334"/>
            <a:chOff x="5440775" y="5412803"/>
            <a:chExt cx="1953437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5440775" y="5412803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01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265709" y="4184077"/>
            <a:ext cx="1953437" cy="490334"/>
            <a:chOff x="7265709" y="4184077"/>
            <a:chExt cx="1953437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265709" y="4184077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02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9027586" y="2936302"/>
            <a:ext cx="1953437" cy="490334"/>
            <a:chOff x="9027586" y="2936302"/>
            <a:chExt cx="1953437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9027586" y="2936302"/>
              <a:ext cx="195343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2228086" y="3512222"/>
            <a:ext cx="2381737" cy="806572"/>
            <a:chOff x="2228086" y="3512222"/>
            <a:chExt cx="2381737" cy="806572"/>
          </a:xfrm>
        </p:grpSpPr>
        <p:sp>
          <p:nvSpPr>
            <p:cNvPr id="44" name="TextBox 44"/>
            <p:cNvSpPr txBox="1"/>
            <p:nvPr/>
          </p:nvSpPr>
          <p:spPr>
            <a:xfrm>
              <a:off x="2228086" y="3512222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4. 记录检验结果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4027453" y="2264447"/>
            <a:ext cx="2381737" cy="806572"/>
            <a:chOff x="4027453" y="2264447"/>
            <a:chExt cx="2381737" cy="806572"/>
          </a:xfrm>
        </p:grpSpPr>
        <p:sp>
          <p:nvSpPr>
            <p:cNvPr id="46" name="TextBox 46"/>
            <p:cNvSpPr txBox="1"/>
            <p:nvPr/>
          </p:nvSpPr>
          <p:spPr>
            <a:xfrm>
              <a:off x="4027453" y="22644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5. 判定施工量等级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454963" y="4740947"/>
            <a:ext cx="2381737" cy="806572"/>
            <a:chOff x="454963" y="4740947"/>
            <a:chExt cx="2381737" cy="806572"/>
          </a:xfrm>
        </p:grpSpPr>
        <p:sp>
          <p:nvSpPr>
            <p:cNvPr id="48" name="TextBox 48"/>
            <p:cNvSpPr txBox="1"/>
            <p:nvPr/>
          </p:nvSpPr>
          <p:spPr>
            <a:xfrm>
              <a:off x="454963" y="4740947"/>
              <a:ext cx="2381737" cy="80657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3. 进行施工量检验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明确检验的目的、范围、时间等要素，为检验工作提供指导。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1. 制定检验计划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根据施工量的特点和要求，选择合适的检验方法进行检验。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2. 选择检验方法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流程图和步骤详解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按照选定的检验方法，对施工量进行实际测量和检查。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3. 进行施工量检验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详细记录各项指标的测量结果和检查情况，为后续的评定工作提供依据。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4. 记录检验结果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根据检验结果和评定标准，对施工量的质量等级进行判定。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5. 判定施工量等级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流程图和步骤详解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noFill/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5">
                <a:solidFill>
                  <a:srgbClr val="00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03</a:t>
              </a:r>
              <a:endParaRPr lang="en-US" sz="36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现场实施与监管要求</a:t>
            </a:r>
            <a:endParaRPr lang="en-US" sz="3600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施工前准备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熟悉施工图纸和技术要求，制定施工方案和计划，准备施工材料和设备。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施工过程控制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按照施工方案和计划进行施工，严格控制施工质量和进度，做好施工记录和影像资料留存。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施工后检查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施工完成后进行自检和互检，确保施工质量符合要求，及时整改存在的问题。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现场实施步骤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https://d.book118.com/365112044012011101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2024-09-09T06:25:18.632</cp:lastPrinted>
  <dcterms:created xsi:type="dcterms:W3CDTF">2024-09-08T22:25:18Z</dcterms:created>
  <dcterms:modified xsi:type="dcterms:W3CDTF">2024-09-08T22:25:20Z</dcterms:modified>
</cp:coreProperties>
</file>