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85A33C-FE0F-435F-B803-BD073BD63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C82E5-C6E9-4F62-9D07-37C8B51FF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84974-FFD5-44AE-A85D-CC45D5117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C5AAFC-D73D-4A12-9058-2BEF7046C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C8D42E-4FD8-4A32-913A-94F238559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860E1A-ED69-481E-A55A-82D971A58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9282ED-9338-4BFE-8BF8-7F1AB0270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2711B9-BB80-4404-9CD6-14AF9A333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5EA7BB-1BE3-4049-9832-02121E4F0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6D724-42D8-4CCF-B83A-295AE5BD2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08C23-1AB7-4A85-9D48-156CA26EC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11311220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充实企业文化与员工参与度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员工参与度现状分析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充实企业文化的策略与措施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提高员工参与度的策略与措施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企业文化与员工参与度的互动关系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企业文化是指企业在长期经营发展过程中形成的，为企业成员所共同遵循的基本信念、价值标准和行为规范。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企业文化是企业的灵魂，是推动企业持续发展的不竭动力。它对于塑造企业形象、提高员工素质、增强企业凝聚力等方面具有不可替代的作用。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员工参与度对企业文化的影响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员工是企业文化的承载者和传播者，他们的参与度直接影响企业文化的形成和发展。员工积极参与企业文化的建设，有助于营造积极向上的企业氛围，推动企业文化的落地生根。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企业文化对员工参与度的作用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优秀的企业文化能够激发员工的归属感和使命感，提高员工的满意度和忠诚度，进而促进员工积极参与企业的各项活动，形成企业与员工共同发展的良性循环。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818" r="1381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企业文化与员工参与度的关系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企业文化建设的目标是塑造独特、鲜明且富有内涵的企业文化，使之成为企业核心竞争力的重要组成部分，推动企业实现可持续发展。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企业文化建设的目标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应遵循以下原则：1）以人为本，关注员工需求和发展；2）传承与创新相结合，既要继承优良传统，又要勇于创新，适应时代发展的需要；3）注重实效，将企业文化建设与企业经营管理紧密结合，确保文化建设成果转化为实际的生产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企业文化建设的原则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企业文化建设的目标与原则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员工参与度现状分析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735" r="3073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员工参与度是指员工在工作中的投入程度，包括情感、认知和行为三个方面的投入。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员工参与度定义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员工参与度是企业成功的重要因素之一，高参与度的员工更加积极、主动、创造性地开展工作，为企业创造更多价值。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员工参与度的意义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员工参与度的概念及意义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60" r="1626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目前，许多企业的员工参与度普遍不足，员工缺乏工作热情和主动性，存在工作效率低下、工作质量不高等问题。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员工参与度普遍不足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员工参与度不足往往导致员工对企业的认同感和归属感降低，进而引发员工流失率上升，影响企业的稳定和发展。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员工流失率上升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当前员工参与度的现状与问题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818" b="1081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影响员工参与度的因素分析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组织文化和氛围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企业的组织文化和氛围对员工参与度有着重要影响，积极向上、开放包容的文化氛围有助于提高员工参与度。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领导风格和管理方式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领导风格和管理方式直接影响员工的工作体验和感受，民主、参与式的领导风格和管理方式有助于提高员工参与度。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员工个人因素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员工的个人因素如性格、能力、价值观等也会对参与度产生影响，企业需要关注员工的个人需求和发展，提供个性化的激励和支持。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充实企业文化的策略与措施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确立清晰、具有感召力的企业使命和愿景，让员工明确企业的目标和方向，激发员工的归属感和使命感。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明确企业使命和愿景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提炼和培育符合企业发展战略和员工共同认知的核心价值观，形成独特的企业文化基因，引导员工的行为和决策。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培育企业核心价值观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通过统一的视觉识别系统、宣传口号、品牌故事等方式，塑造独特且富有吸引力的企业品牌形象，提升企业的知名度和美誉度。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打造企业品牌形象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塑造独特且富有吸引力的企业文化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多样化传播方式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通过企业内部刊物、宣传栏、企业文化墙、员工手册、企业内部网站等多种方式，传播企业文化理念和价值观。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制定文化传播计划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制定系统性的文化传播计划，明确传播目标、内容、渠道和时间表，确保企业文化能够深入员工内心。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举办文化活动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定期举办各类文化活动，如年会、庆典、文艺演出、体育比赛等，让员工在活动中感受企业文化的魅力，增强员工的凝聚力和向心力。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加强企业价值观的传播与落地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https://d.book118.com/365113112201011102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2024-09-11T11:50:34.547</cp:lastPrinted>
  <dcterms:created xsi:type="dcterms:W3CDTF">2024-09-11T03:50:34Z</dcterms:created>
  <dcterms:modified xsi:type="dcterms:W3CDTF">2024-09-11T03:50:36Z</dcterms:modified>
</cp:coreProperties>
</file>