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A6B9B-7AC2-402C-9774-4C1C36A6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93A63-F096-4422-80F3-6AD774D6B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C682B-1858-4E9D-8965-EF658293D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18954-C4BC-4B49-A4E0-C1046359A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D0F6B-BB03-40F3-B440-D1B682E0C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3ADED-5D76-4DC3-844E-54E5D58E9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2A339-7CA7-468B-86A0-17079E986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406A8-38C5-442D-B32C-CEE461C3C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DB35A-E196-46F7-B657-2EF642AD5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2C8ED-69A1-4BDE-A7F0-30791E8AA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68BB1-E7BD-4A75-B31F-39296056D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21030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大数据决策支持与商业分析精准营销与用户洞察分析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用户洞察方法与技巧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大数据技术在精准营销与用户洞察中应用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挑战与机遇并存：大数据驱动下的未来发展趋势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随着互联网、物联网、社交媒体等技术的快速发展，大数据已经成为商业领域的重要资源。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986" r="1098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营销变革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消费者行为日益复杂，传统营销手段难以满足个性化需求，需要更精准的用户洞察和营销策略。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大数据为精准营销提供了有力支持，帮助企业实现营销变革，提升市场竞争力。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用户洞察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通过分析用户数据，揭示消费者行为模式、偏好、需求等，为企业制定营销策略提供有力依据。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大数据能够对营销效果进行实时监测和评估，帮助企业及时调整策略，优化营销投入。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基于用户洞察，实现个性化推荐、定制化服务、精准广告投放等，提高营销效果。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大数据能够收集海量、多样化的用户数据，并进行清洗、整合，构建用户画像。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大数据在精准营销与用户洞察中作用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精准营销策略与实践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通过大数据、人工智能等技术手段，对目标用户进行精准定位，实现个性化、差异化的营销策略。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以用户为中心，强调个性化、差异化；数据驱动，实现营销决策的科学化、精细化；跨渠道整合，实现线上线下全渠道营销。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精准营销概念及特点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精准营销特点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28" b="79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基于大数据精准营销策略制定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用户画像构建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通过收集用户数据，构建用户画像，深入了解用户需求、兴趣和行为特征。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市场细分与目标用户定位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根据用户画像和市场调研，对市场进行细分，并确定目标用户群体。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个性化营销策略制定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针对不同目标用户群体，制定个性化的营销策略，包括产品推荐、价格策略、促销活动等。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655" r="216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快消品行业精准营销案例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利用大数据分析用户消费习惯和需求，实现精准的广告投放和产品推广。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电商行业精准营销案例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通过用户行为数据、购买历史等，实现商品推荐、优惠券发放等个性化营销策略。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金融行业精准营销案例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基于客户资产规模、投资偏好等数据，提供个性化的理财产品和服务推荐。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精准营销实践案例分析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用户洞察方法与技巧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通过多渠道收集用户数据，包括基本信息、社交媒体活动、消费行为等。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从收集的数据中提取关键特征，如年龄、性别、地域、兴趣等。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画像构建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基于提取的特征，构建用户画像，包括用户的基本属性、兴趣爱好、消费习惯等。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画像更新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随着用户行为的变化和数据的更新，定期更新用户画像，以保持其准确性。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用户画像构建方法论述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458" r="20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明确要分析的用户行为，如购买、浏览、搜索等。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行为定义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收集用户行为数据，包括行为类型、时间、频率等。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对收集的数据进行深入分析，发现用户行为的模式和趋势。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基于历史行为数据，预测用户未来的行为，为个性化推荐和精准营销提供依据。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行为预测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用户行为分析技巧分享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情感数据收集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收集用户在社交媒体、评论、调查等渠道中表达的情感数据。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情感词典构建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基于情感词汇和短语，构建情感词典，用于情感分析。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情感分析算法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应用情感分析算法，对用户情感数据进行自动分类和标注。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情感洞察应用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将情感分析结果应用于用户洞察，了解用户的情感倾向和需求，为产品和服务改进提供依据。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情感分析在用户洞察中应用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https://d.book118.com/365121030311011044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2024-09-07T08:55:23.806</cp:lastPrinted>
  <dcterms:created xsi:type="dcterms:W3CDTF">2024-09-07T00:55:23Z</dcterms:created>
  <dcterms:modified xsi:type="dcterms:W3CDTF">2024-09-07T00:55:25Z</dcterms:modified>
</cp:coreProperties>
</file>