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09D865-5B84-447B-84C8-17C03E77F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D1F8E6-B119-4E11-A2D8-773FA5187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B572AD-4461-4911-B10A-B1A463404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51B139-3351-482A-9BD5-36B9D311D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3641E7-ACE4-442B-B23C-FA44EEE5A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4EA648-5D03-465A-8BC3-D34F062E5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E6AF8A-4E62-4B31-BC0F-D73F3A13C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310FD6-8A8E-46A1-8FB5-476A75D2B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9F657E-6630-4EF9-930C-0939A7010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2FF4EC-F644-430D-8360-FE8395497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4F3A95-852E-4FEC-98B4-21FEC812F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12200203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多举措培训新农人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新农人培训的背景和意义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培训实施和效果评估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新农人培训的挑战和对策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新农人培训的未来展望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新农人培训的背景和意义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随着农业现代化进程加速，传统农业向现代农业转型，需要更多具备现代农业知识和技能的新农人。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农业现代化发展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农村劳动力流失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农业技术创新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城市化进程中，大量农村青壮年劳动力外流，导致农村劳动力短缺，需要培养新农人来补充。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农业技术创新和推广应用，需要具备相应技术能力和知识的新农人来实施。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412" r="1941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通过培训，新农人能够掌握先进的农业技术和管理方法，提高农业生产效率和质量。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提升农业生产力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培养具备环保意识和可持续理念的新农人，有助于推动农业可持续发展。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促进农业可持续发展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新农人通过提高农业生产效益，能够增加自身收入，改善生活水平。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增加农民收入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新农人的培养有助于提升农村整体经济实力和竞争力，促进农村经济多元化发展。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推动农村经济发展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培训的意义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培训内容和方法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培训新农人掌握现代农业机械的操作和维护，提高农业生产效率。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583" r="20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农业机械操作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教授节水灌溉技术和方法，提高水资源利用效率，促进农业可持续发展。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节水灌溉技术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4000" r="24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458" r="19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培训新农人了解常见病虫害的识别、预防和治理，保障农作物健康生长。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病虫害防治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农业技术培训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9345" b="2934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经营管理培训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农业市场营销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教授新农人了解市场需求、农产品定价策略和销售渠道，提高农产品市场竞争力。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农业企业财务管理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培训新农人掌握农业企业的财务管理和成本核算，提高农业企业的经济效益。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农业政策与法律法规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让新农人了解国家和地方农业政策，遵守相关法律法规，保障合法权益。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农产品质量安全法律法规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培训新农人了解农产品质量安全的法律法规，确保农产品质量安全，保障消费者权益。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农业环境保护法律法规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让新农人了解农业环境保护的法律法规，促进农业可持续发展，保护生态环境。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土地流转法律法规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让新农人了解土地流转的相关法律法规，规范土地流转行为，保障土地资源的合理利用。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4792" r="4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法律法规培训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物流配送管理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培训新农人了解物流配送管理知识，确保农产品及时送达客户手中。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农产品电子商务平台操作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培训新农人如何使用农产品电子商务平台进行产品展示、销售和推广。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教授新农人网络营销技巧和方法，提高农产品在网络市场的竞争力。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电子商务培训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培训实施和效果评估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https://d.book118.com/365122002032011034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2024-08-29T13:31:37.270</cp:lastPrinted>
  <dcterms:created xsi:type="dcterms:W3CDTF">2024-08-29T05:31:37Z</dcterms:created>
  <dcterms:modified xsi:type="dcterms:W3CDTF">2024-08-29T05:31:39Z</dcterms:modified>
</cp:coreProperties>
</file>