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B2555-84F9-4419-A4E5-42AEE0689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605D20-320B-4968-8BA4-B0BA13B95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0915C9-1BD2-4E04-8297-B73E58837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F0BE73-7BC5-4270-9786-C5BC39441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4B3807-A575-4887-8F49-0E4F01352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A8205A-A172-4CFA-9B7B-A568A40EA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BE01FC-2E88-4674-A18D-F054F7330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69E869-CEF0-4E5E-813D-228FD5CD1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236EF6-47EF-4649-9761-C1D6B8570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28BEA5-843D-484A-AAB3-D64700590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6A94F1-70B3-44AD-8A13-D69895273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12214424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基于路径分析的工程项目投资决策研究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路径分析基本理论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基于路径分析工程项目投资决策模型构建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实证研究与案例分析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基于路径分析工程项目投资决策优化策略探讨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随着工程项目的日益复杂和投资规模的不断扩大，投资决策的准确性和科学性对项目成功至关重要。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路径分析作为一种有效的决策分析方法，能够揭示工程项目投资决策中的关键因素和路径，为决策者提供有力支持。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本研究旨在通过路径分析，为工程项目投资决策提供科学依据，提高投资效益，降低投资风险。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现实需求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理论价值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国内外研究现状及趋势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国内学者在路径分析的理论研究和实践应用方面也取得了一定成果，但相较于国外仍存在一定差距。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随着大数据、人工智能等技术的不断发展，路径分析方法将在工程项目投资决策中发挥越来越重要的作用。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路径分析在工程项目投资决策中的应用已得到广泛关注，相关研究主要集中在模型构建、算法优化和实证分析等方面。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研究内容、方法与创新点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本研究将围绕工程项目投资决策中的关键因素和路径展开深入研究，构建基于路径分析的工程项目投资决策模型，并通过实证分析验证模型的有效性。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本研究将采用文献综述、理论建模、实证分析等方法进行研究。具体包括收集相关文献资料，构建路径分析模型，运用统计软件进行实证分析等。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路径分析基本理论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183" r="341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337" r="353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路径分析是一种研究变量间因果关系的方法，通过构建路径图来明确各变量之间的直接和间接影响关系。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路径分析定义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路径分析基于回归分析、相关分析等统计方法，通过分解变量间的总效应为直接效应和间接效应，揭示变量间的复杂关系。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路径分析原理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路径分析概念及原理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结构方程模型是路径分析的主要数学模型，包括测量模型和结构模型两部分，用于描述潜变量与显变量之间的关系以及潜变量之间的因果关系。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路径系数表示变量间的直接影响程度，决定系数则表示一个变量对另一个变量的解释程度。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路径分析数学模型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路径系数与决定系数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结构方程模型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投资决策因素识别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通过路径分析识别影响工程项目投资决策的关键因素，如市场需求、技术水平、政策环境等。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投资决策模型构建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基于识别的因素构建工程项目投资决策的路径分析模型，明确各因素之间的因果关系及影响程度。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投资决策优化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通过路径分析的结果，对工程项目投资决策进行优化，如调整投资方案、改进管理措施等，以提高投资决策的科学性和有效性。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路径分析在工程项目投资决策中应用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基于路径分析工程项目投资决策模型构建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路径分析理论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基于路径分析理论，构建工程项目投资决策模型，通过识别和分析影响项目投资决策的关键因素及其相互作用关系，为决策者提供科学、有效的决策支持。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模型构建框架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以路径分析为基础，结合工程项目投资决策的实际需求，构建包括问题定义、关键因素识别、路径分析、决策制定等步骤的模型构建框架。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24" r="2372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模型构建思路与框架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从工程项目的投资环境、市场需求、技术方案、经济效益等方面出发，选取对项目投资决策具有重要影响的关键因素作为模型的变量。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关键变量选取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与定量相结合的方法对关键变量进行量化处理。对于定性变量，可以通过专家打分、问卷调查等方式获取数据；对于定量变量，可以通过历史数据、市场调研等途径获取数据，并运用统计分析等方法进行处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量化方法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关键变量选取及量化方法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算法选择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根据模型的特点和求解需求，选择合适的算法进行模型求解，如遗传算法、粒子群算法、模拟退火算法等。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算法设计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针对所选算法，设计具体的求解步骤和参数设置。包括初始化种群、适应度函数设计、选择操作、交叉操作、变异操作等。同时，需要考虑算法的收敛性、稳定性和计算效率等问题。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模型求解算法设计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https://d.book118.com/365122144242011114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2024-09-21T22:00:33.074</cp:lastPrinted>
  <dcterms:created xsi:type="dcterms:W3CDTF">2024-09-21T14:00:33Z</dcterms:created>
  <dcterms:modified xsi:type="dcterms:W3CDTF">2024-09-21T14:00:34Z</dcterms:modified>
</cp:coreProperties>
</file>