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FB939-FBCB-43A5-9E13-4C94E2E77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425FD-B0EE-4F7A-8497-35606EDC6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4DCC6-95C7-4FE5-ADB1-469ED3E0D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9780B-FA61-4DD5-B824-837685CE6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397D1A-EE8F-4D2D-8FAA-8BF049AC8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A0AC72-D601-4130-9B98-98160D3B6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7B4E67-2A0C-4035-B4BB-4E1142A7E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643C2-B531-4277-A73D-638169BE3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362A4-AF76-4204-B0DC-57E1DA433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27432-727A-467A-B4EA-5886C3FDF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218CD-0BA5-40EB-BEC4-393BD2CBD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23004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高血压护理查房范文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高血压患者的日常护理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高血压并发症的预防与护理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63" r="23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明确清晰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高血压是指以体循环动脉血压升高为主要特征，可伴有心、脑、肾等器官的功能或器质性损害的临床综合征。根据血压升高水平，可分为1级、2级和3级高血压。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深入浅出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复杂，可分为原发性高血压和继发性高血压。原发性高血压与遗传、年龄、性别、地域等因素有关；继发性高血压则由其他疾病引起，如肾脏疾病、内分泌疾病等。高血压可导致血管重构、左心室肥厚、动脉粥样硬化等病理生理改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全面详实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高血压在全球范围内普遍存在，患病率随着年龄增长而升高。预防高血压的主要措施包括合理膳食、适量运动、控制体重、限盐、戒烟限酒等。定期进行血压检测和早期发现高血压是预防和控制高血压的关键。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高血压的流行病学与预防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了解患者基本信息与病史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收集患者的基本信息，包括年龄、性别、身高、体重、腰围等，以及高血压病程、治疗情况、家族史等。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患者基本信息与病史采集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评估患者体格状况与实验室指标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测量患者血压情况，观察患者是否有靶器官损害，如心脏、肾脏、视网膜等。同时进行必要的实验室检查，如血常规、尿常规、肾功能、血糖、血脂等。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患者体格检查与实验室检查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了解患者心理与社会状况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评估患者的心理状况，如是否有焦虑、抑郁等情况。了解患者的生活方式、饮食习惯、运动情况以及社会支持系统等。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患者心理与社会状况评估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饮食护理：低盐、低脂、适量蛋白质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低盐饮食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控制每日钠盐摄入量，减少腌制食品、加工食品的摄入，尽量使用天然食材。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低脂饮食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减少高脂肪、高胆固醇食物的摄入，如动物内脏、肥肉等，增加富含可溶性纤维的食品，如燕麦、苹果等。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适量蛋白质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选择优质蛋白质来源，如鱼、瘦肉、豆类等，同时控制总量，避免过量摄入。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https://d.book118.com/365123004102011104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2024-09-13T23:14:57.188</cp:lastPrinted>
  <dcterms:created xsi:type="dcterms:W3CDTF">2024-09-13T15:14:57Z</dcterms:created>
  <dcterms:modified xsi:type="dcterms:W3CDTF">2024-09-13T15:14:59Z</dcterms:modified>
</cp:coreProperties>
</file>