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BB938-07BE-4594-AF72-BFE35193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155AC-76E1-42BA-AA66-EC5282747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BDE43-B874-483D-8EEE-A068F868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1A0AE-5235-4D34-B55F-D2B7A683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FC126-346B-4CFB-A36B-93D0E149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20523-75E3-4108-A8F9-1D685027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4DF4B-D527-42B4-985B-9EB6643F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C870B-16CB-4208-B136-17CFC1C8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C9734-FEFE-4D37-AEA6-556CA699A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6DD80-357B-4764-8DF7-0715F4C4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BA6CF-F0B9-465B-BD71-FEC33B52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85" r:id="rId2"/>
    <p:sldLayoutId id="2147489186" r:id="rId3"/>
    <p:sldLayoutId id="2147489187" r:id="rId4"/>
    <p:sldLayoutId id="2147489188" r:id="rId5"/>
    <p:sldLayoutId id="2147489189" r:id="rId6"/>
    <p:sldLayoutId id="2147489190" r:id="rId7"/>
    <p:sldLayoutId id="2147489191" r:id="rId8"/>
    <p:sldLayoutId id="2147489192" r:id="rId9"/>
    <p:sldLayoutId id="2147489193" r:id="rId10"/>
    <p:sldLayoutId id="21474891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3221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全域旅游发展规划纲要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全域旅游的背景和意义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全域旅游的发展战略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全域旅游的资源整合与利用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全域旅游的产品创新和升级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全域旅游的服务提升和管理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全域旅游的国际合作和交流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全域旅游的背景和意义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全球旅游业发展趋势</a:t>
            </a:r>
            <a:endParaRPr lang="zh-CN" altLang="en-US"/>
          </a:p>
        </p:txBody>
      </p:sp>
      <p:sp>
        <p:nvSpPr>
          <p:cNvPr id="10488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科技创新推动旅游业创新发展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可持续发展成为旅游业发展的重要趋势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旅游业成为全球经济增长的重要驱动力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8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旅游消费升级，个性化、定制化需求增长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全域旅游的定义和内涵</a:t>
            </a:r>
            <a:endParaRPr lang="zh-CN" altLang="en-US"/>
          </a:p>
        </p:txBody>
      </p:sp>
      <p:sp>
        <p:nvSpPr>
          <p:cNvPr id="1048910" name="Rectangle 6"/>
          <p:cNvSpPr/>
          <p:nvPr>
            <p:custDataLst>
              <p:tags r:id="rId2"/>
            </p:custDataLst>
          </p:nvPr>
        </p:nvSpPr>
        <p:spPr>
          <a:xfrm>
            <a:off x="1032008" y="1776851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2" name="Rectangle 6"/>
          <p:cNvSpPr/>
          <p:nvPr>
            <p:custDataLst>
              <p:tags r:id="rId3"/>
            </p:custDataLst>
          </p:nvPr>
        </p:nvSpPr>
        <p:spPr>
          <a:xfrm>
            <a:off x="1032008" y="2865344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4" name="Rectangle 6"/>
          <p:cNvSpPr/>
          <p:nvPr>
            <p:custDataLst>
              <p:tags r:id="rId4"/>
            </p:custDataLst>
          </p:nvPr>
        </p:nvSpPr>
        <p:spPr>
          <a:xfrm>
            <a:off x="1032008" y="3954447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6" name="Rectangle 6"/>
          <p:cNvSpPr/>
          <p:nvPr>
            <p:custDataLst>
              <p:tags r:id="rId5"/>
            </p:custDataLst>
          </p:nvPr>
        </p:nvSpPr>
        <p:spPr>
          <a:xfrm>
            <a:off x="1032008" y="5042940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8" name="矩形: 圆角 26"/>
          <p:cNvSpPr/>
          <p:nvPr>
            <p:custDataLst>
              <p:tags r:id="rId6"/>
            </p:custDataLst>
          </p:nvPr>
        </p:nvSpPr>
        <p:spPr>
          <a:xfrm>
            <a:off x="838200" y="28629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20" name="矩形: 圆角 27"/>
          <p:cNvSpPr/>
          <p:nvPr>
            <p:custDataLst>
              <p:tags r:id="rId7"/>
            </p:custDataLst>
          </p:nvPr>
        </p:nvSpPr>
        <p:spPr>
          <a:xfrm>
            <a:off x="838200" y="177441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22" name="矩形: 圆角 28"/>
          <p:cNvSpPr/>
          <p:nvPr>
            <p:custDataLst>
              <p:tags r:id="rId8"/>
            </p:custDataLst>
          </p:nvPr>
        </p:nvSpPr>
        <p:spPr>
          <a:xfrm>
            <a:off x="838200" y="503989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24" name="矩形: 圆角 29"/>
          <p:cNvSpPr/>
          <p:nvPr>
            <p:custDataLst>
              <p:tags r:id="rId9"/>
            </p:custDataLst>
          </p:nvPr>
        </p:nvSpPr>
        <p:spPr>
          <a:xfrm>
            <a:off x="838200" y="395140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26" name="正文"/>
          <p:cNvSpPr txBox="1"/>
          <p:nvPr>
            <p:custDataLst>
              <p:tags r:id="rId10"/>
            </p:custDataLst>
          </p:nvPr>
        </p:nvSpPr>
        <p:spPr>
          <a:xfrm>
            <a:off x="2932909" y="178111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全域旅游是指在一定区域内，以旅游业为优势产业，通过对区域内经济社会资源进行全方位、系统化的优化提升，实现资源有机整合、产业融合发展、社会共建共享的区域协调发展模式。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8" name="标题"/>
          <p:cNvSpPr txBox="1"/>
          <p:nvPr>
            <p:custDataLst>
              <p:tags r:id="rId11"/>
            </p:custDataLst>
          </p:nvPr>
        </p:nvSpPr>
        <p:spPr>
          <a:xfrm>
            <a:off x="937542" y="178111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0" name="正文"/>
          <p:cNvSpPr txBox="1"/>
          <p:nvPr>
            <p:custDataLst>
              <p:tags r:id="rId12"/>
            </p:custDataLst>
          </p:nvPr>
        </p:nvSpPr>
        <p:spPr>
          <a:xfrm>
            <a:off x="2932909" y="28696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全域旅游强调旅游业与其他产业的融合发展，通过旅游业带动其他产业转型升级，促进区域经济协调发展。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2" name="标题"/>
          <p:cNvSpPr txBox="1"/>
          <p:nvPr>
            <p:custDataLst>
              <p:tags r:id="rId13"/>
            </p:custDataLst>
          </p:nvPr>
        </p:nvSpPr>
        <p:spPr>
          <a:xfrm>
            <a:off x="937542" y="28696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4" name="正文"/>
          <p:cNvSpPr txBox="1"/>
          <p:nvPr>
            <p:custDataLst>
              <p:tags r:id="rId14"/>
            </p:custDataLst>
          </p:nvPr>
        </p:nvSpPr>
        <p:spPr>
          <a:xfrm>
            <a:off x="2932909" y="3958104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全域旅游注重游客体验，以提供优质旅游产品和服务为核心，满足游客多元化、个性化的需求，提升游客满意度。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937542" y="3958104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8" name="正文"/>
          <p:cNvSpPr txBox="1"/>
          <p:nvPr>
            <p:custDataLst>
              <p:tags r:id="rId16"/>
            </p:custDataLst>
          </p:nvPr>
        </p:nvSpPr>
        <p:spPr>
          <a:xfrm>
            <a:off x="2932909" y="504659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全域旅游倡导绿色发展理念，注重生态环境保护，实现经济发展与环境保护的良性循环。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0" name="标题"/>
          <p:cNvSpPr txBox="1"/>
          <p:nvPr>
            <p:custDataLst>
              <p:tags r:id="rId17"/>
            </p:custDataLst>
          </p:nvPr>
        </p:nvSpPr>
        <p:spPr>
          <a:xfrm>
            <a:off x="937542" y="504659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全域旅游的意义和价值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提高旅游服务质量和游客满意度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促进区域经济发展，提升地区品牌形象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推动产业融合，优化资源配置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增强地区旅游的竞争力和可持续发展能力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全域旅游的发展战略</a:t>
            </a:r>
            <a:endParaRPr lang="zh-CN" altLang="en-US"/>
          </a:p>
        </p:txBody>
      </p:sp>
      <p:sp>
        <p:nvSpPr>
          <p:cNvPr id="104904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战略定位和目标</a:t>
            </a:r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战略定位：全域旅游是将旅游业作为优势产业，通过优化配置和整合资源，实现旅游业与其他产业的融合发展，提升区域经济的综合竞争力。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目标：全域旅游的发展目标是建设具有国际影响力的旅游目的地，提升区域品牌形象，促进产业转型升级，提高人民生活水平。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重点任务：加强旅游基础设施建设，提升旅游服务水平，推进旅游产业融合发展，加强旅游市场推广和营销。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保障措施：加强政策支持，加大资金投入，完善法律法规体系，加强人才队伍建设，推进科技创新和智慧旅游建设。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战略重点和路径</a:t>
            </a:r>
            <a:endParaRPr lang="zh-CN" altLang="en-US"/>
          </a:p>
        </p:txBody>
      </p:sp>
      <p:sp>
        <p:nvSpPr>
          <p:cNvPr id="10491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战略重点：以旅游业为主导产业，推动全域经济社会发展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路径：通过规划引领、资源整合、产业融合、创新驱动等手段，实现旅游业与其他产业的协同发展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实施保障：加强政策支持、完善基础设施、提高服务质量等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未来展望：全域旅游成为推动区域经济发展的重要力量，促进旅游业转型升级和可持续发展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战略保障和支持</a:t>
            </a:r>
            <a:endParaRPr lang="zh-CN" altLang="en-US"/>
          </a:p>
        </p:txBody>
      </p:sp>
      <p:sp>
        <p:nvSpPr>
          <p:cNvPr id="10491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政策支持：政府出台相关政策，为全域旅游发展提供政策保障。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人才培养：加强旅游人才队伍建设，提高旅游从业人员的专业素质和服务水平。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基础设施建设：加强旅游基础设施建设，提高旅游服务质量和游客满意度。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资金支持：设立专项资金，为全域旅游发展提供资金支持。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全域旅游的资源整合与利用</a:t>
            </a:r>
            <a:endParaRPr lang="zh-CN" altLang="en-US"/>
          </a:p>
        </p:txBody>
      </p:sp>
      <p:sp>
        <p:nvSpPr>
          <p:cNvPr id="10492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旅游资源的分类和评价</a:t>
            </a:r>
            <a:endParaRPr lang="zh-CN" altLang="en-US"/>
          </a:p>
        </p:txBody>
      </p:sp>
      <p:sp>
        <p:nvSpPr>
          <p:cNvPr id="10492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旅游资源的分类：自然旅游资源和人文旅游资源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旅游资源的评价：资源的质量、特色、可持续性等方面进行评价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资源整合与利用：将不同资源进行整合，提高资源利用效率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资源保护与开发：在开发利用的同时，注重资源的保护和可持续发展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资源整合的策略和方法</a:t>
            </a:r>
            <a:endParaRPr lang="zh-CN" altLang="en-US"/>
          </a:p>
        </p:txBody>
      </p:sp>
      <p:sp>
        <p:nvSpPr>
          <p:cNvPr id="10493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资源调查与评估：全面了解区域内的旅游资源，对其价值进行评估，确定重点发展领域。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资源创新与提升：通过技术手段和创新思维，提升旅游资源的附加值和吸引力。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资源保护与可持续发展：在开发利用资源的同时，注重生态保护和可持续发展，实现旅游业的长期繁荣。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资源共享与协同：加强跨部门、跨领域的资源共享与协同，形成全域旅游发展的合力。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https://d.book118.com/365123221313011103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全域旅游发展规划纲要</vt:lpstr>
      <vt:lpstr>目录</vt:lpstr>
      <vt:lpstr>全域旅游的背景和意义</vt:lpstr>
      <vt:lpstr>全球旅游业发展趋势</vt:lpstr>
      <vt:lpstr>全域旅游的定义和内涵</vt:lpstr>
      <vt:lpstr>全域旅游的意义和价值</vt:lpstr>
      <vt:lpstr>全域旅游的发展战略</vt:lpstr>
      <vt:lpstr>战略定位和目标</vt:lpstr>
      <vt:lpstr>战略重点和路径</vt:lpstr>
      <vt:lpstr>战略保障和支持</vt:lpstr>
      <vt:lpstr>全域旅游的资源整合与利用</vt:lpstr>
      <vt:lpstr>旅游资源的分类和评价</vt:lpstr>
      <vt:lpstr>资源整合的策略和方法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2024-09-13T08:17:23.407</cp:lastPrinted>
  <dcterms:created xsi:type="dcterms:W3CDTF">2024-09-13T00:17:23Z</dcterms:created>
  <dcterms:modified xsi:type="dcterms:W3CDTF">2024-09-13T00:17:25Z</dcterms:modified>
</cp:coreProperties>
</file>