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0CA0C-119F-45F6-883C-6E290317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38110-077F-4802-8F98-61E87ADC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D568D-DB05-4F47-8822-C1A2A476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478E4-3B3B-4D74-BB9D-59FA38C0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18A8B-E6ED-4D4A-9439-B7F5CF5A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E64FD-1DE6-4333-B715-909FF1D14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615D5-D2B9-4AF1-A188-46D9AAF5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AD2F2-4CFD-4F6E-8A11-5C1738CA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FC04A-D889-4D81-A9D4-C83754B5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07150-F355-4863-9B37-53F39951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BECFF-E4A5-4285-8AB6-C2BAC1BCD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401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商贸仓储企业安全生产风险分级管控培训课件详解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风险分级标准与管控措施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指某一特定危险情况发生的可能性和后果的组合，强调不确定性对目标的影响。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根据来源和性质可分为自然风险、社会风险、经济风险、技术风险等；按产生原因可分为静态风险和动态风险；按影响范围可分为基本风险和特定风险。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商贸仓储企业风险特点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商贸仓储企业涉及物品种类繁多，不同物品具有不同的物理化学性质和危险性。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不同物品对存储条件的要求不同，如温度、湿度、光照等，管理不当易引发事故。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商贸仓储企业员工流动性较大，新员工安全意识和操作技能不足易导致事故。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一些商贸仓储企业设备设施老旧，维护保养不及时，存在安全隐患。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物品多样性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存储条件复杂性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设备设施老旧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通过风险分级管控，企业可以更加全面、系统地识别、评估和控制风险，提高安全管理水平。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根据风险等级合理配置人力、物力和财力资源，提高资源利用效率。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针对不同等级的风险采取相应的管控措施，可以有效降低事故发生的概率和损失。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安全生产是企业持续发展的重要保障，通过风险分级管控可以提升企业形象和竞争力。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包括头脑风暴法、德尔菲法、流程图分析法、现场调查法等。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确定风险识别对象、收集相关资料、分析不确定性、确定风险事件、编制风险识别报告。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包括定性评估模型（如安全检查表法、预先危险性分析法等）和定量评估模型（如风险矩阵法、作业条件危险性评价法等）。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明确评估目的和对象、选择适当的评估方法、收集相关数据和信息、进行风险分析和评价、确定风险等级和管控措施。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商贸仓储企业常见风险点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物品损坏风险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包括货物破损、潮湿、霉变等。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包括车辆伤害、交通事故等。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盗窃事故风险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包括电气火灾、易燃易爆物品火灾等。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包括内部盗窃、外部盗窃等。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包括高处坠落、物体打击、机械伤害等。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风险分级标准与管控措施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风险分级标准应基于客观数据、事故统计、专家评估等科学方法制定，确保标准的准确性和可靠性。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标准应涵盖商贸仓储企业生产经营的全过程、全要素，包括人员、设备、环境、管理等各方面。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风险分级标准应具有明确的判定依据和操作方法，便于企业自评和监管部门实施。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随着技术进步和行业发展，风险分级标准应适时进行调整和完善。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低风险管控措施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加强日常巡查，确保设备设施完好；定期开展安全培训，提高员工安全意识；建立隐患排查治理机制，及时消除安全隐患。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中等风险管控措施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在低风险管控措施基础上，增加定期安全评估，对发现的问题及时整改；加强应急预案的制定和演练，提高应急处置能力。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高风险管控措施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实行严格的安全管理制度，配备专业的安全管理人员；增加安全投入，采用先进的安全技术和设备；建立全面的应急救援体系，确保在紧急情况下能够迅速响应。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不同等级风险管控措施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https://d.book118.com/365124011023011101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2024-09-09T09:00:05.355</cp:lastPrinted>
  <dcterms:created xsi:type="dcterms:W3CDTF">2024-09-09T01:00:05Z</dcterms:created>
  <dcterms:modified xsi:type="dcterms:W3CDTF">2024-09-09T01:00:07Z</dcterms:modified>
</cp:coreProperties>
</file>