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E4D58B-2378-4A39-9A04-90C6943DB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6E14E-AF94-4CB7-A6E6-407933E0D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A4ED96-99CB-4181-A7EC-826D31638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48A13F-E3F8-4496-9EE5-72A4B05932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97C9D5-1B16-479D-A725-704AE71963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6B6617-0D19-4B08-932D-4B10E4D2C1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96C7C4-0996-4E05-86A2-297BBEE9EF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4B55BD-8F33-4E95-B92A-0653BCB2EA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6AF915-214E-4D0F-AF9F-942FDE47F0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0B6C87-764D-48BB-98C4-900454E78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D3A06-36AF-4B50-BDAA-5DB622A3B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13401222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智能系统设计-课件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智能系统设计概述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智能系统基本原理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硬件平台设计与选型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软件架构与开发环境搭建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数据处理与机器学习算法应用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案例分析：智能系统设计实践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智能系统设计概述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753" r="2175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智能系统设计是一门涉及多个学科领域的综合性科学，旨在通过计算机技术、人工智能、控制理论等技术的融合应用，实现系统的自主感知、学习、推理、决策和执行等智能化功能。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智能系统设计经历了从符号主义到连接主义，再到深度学习的技术演进过程。随着计算能力的提升和大数据时代的到来，智能系统设计在理论、方法和技术等方面都取得了显著的进展。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智能系统设计已广泛应用于智能制造、智能交通、智能家居、智慧医疗、智慧教育、智慧金融等众多领域，为社会的智能化发展提供了有力支撑。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随着各行业对智能化需求的日益增长，智能系统设计市场呈现出蓬勃发展的态势。未来，智能系统设计将在更多领域实现深度融合和应用，推动社会的智能化进程。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应用领域及市场需求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关键技术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智能系统设计涉及的关键技术包括机器学习、深度学习、自然语言处理、计算机视觉、智能控制等。这些技术为智能系统提供了强大的数据处理和分析能力，使其能够自主完成复杂任务。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管智能系统设计取得了显著进展，但仍面临一些挑战，如数据安全和隐私保护、算法的可解释性和透明性、智能系统的鲁棒性和可靠性等。此外，如何实现智能系统与人类之间的有效交互和协作也是未来需要解决的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智能系统基本原理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执行器技术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将控制信号转换为机械运动或其他形式的输出，实现对系统的控制。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传感器与执行器的接口技术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实现传感器与执行器与控制系统的连接和通信。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传感器技术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将物理量转换为可测量的电信号，实现环境信息的感知和获取。</a:t>
            </a:r>
          </a:p>
        </p:txBody>
      </p:sp>
      <p:pic>
        <p:nvPicPr>
          <p:cNvPr id="10" name="Picture 10"/>
          <p:cNvPicPr>
            <a:picLocks noChangeAspect="1"/>
          </p:cNvPicPr>
          <p:nvPr/>
        </p:nvPicPr>
        <p:blipFill>
          <a:blip r:embed="rId2"/>
          <a:srcRect l="146" r="14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传感器与执行器技术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信号处理与数据融合的实现方法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包括卡尔曼滤波、神经网络、模糊逻辑等。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信号处理技术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对传感器采集的信号进行预处理、滤波、变换等操作，提取有用信息。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数据融合方法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将来自多个传感器的数据进行综合处理，提高信息的准确性和可靠性。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信号处理与数据融合方法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优化算法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在给定约束条件下，寻找使系统性能最优的控制策略或参数。</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控制理论与优化算法的应用</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包括PID控制、最优控制、自适应控制、鲁棒控制等。</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控制理论</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研究如何通过对系统的输入进行控制，使系统达到期望的输出或状态。</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05" r="162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控制理论与优化算法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硬件平台设计与选型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基于ARM架构的处理器，具有低功耗、高性能、广泛应用等特点，适用于各种智能终端设备。</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ARM平台</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基于RISC-V架构的处理器，具有开源、可定制、低功耗等特点，适用于各种智能终端设备、嵌入式系统等领域。</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RISC-V平台</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基于x86架构的处理器，具有高性能、兼容性好等特点，适用于PC、服务器等领域。</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x86平台</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基于MIPS架构的处理器，具有低功耗、高性能、广泛应用等特点，适用于嵌入式系统、网络设备等领域。</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MIPS平台</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常见硬件平台介绍及比较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核心处理器选型依据和建议</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性能需求</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根据智能系统的性能需求选择处理器，如需要高性能计算则选择高性能处理器。</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功耗要求</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根据智能系统的功耗要求选择处理器，如需要低功耗则选择低功耗处理器。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兼容性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根据智能系统的软件生态和兼容性要求选择处理器，如需要兼容现有软件生态则选择兼容性好的处理器。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成本预算</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根据智能系统的成本预算选择处理器，如需要控制成本则选择性价比高的处理器。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外围设备接口电路设计</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GPIO接口设计</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设计通用输入输出接口电路，实现与外部设备的数字信号交互。</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ADC接口设计</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设计模拟数字转换器接口电路，实现模拟信号的采集和转换。</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DAC接口设计</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设计数字模拟转换器接口电路，实现数字信号的输出和转换。</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UART/SPI/I2C等通信接口设计</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设计串行通信接口电路，实现与外部设备的通信和数据传输。</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软件架构与开发环境搭建</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https://d.book118.com/365134012221011120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2024-09-23T04:25:17.400</cp:lastPrinted>
  <dcterms:created xsi:type="dcterms:W3CDTF">2024-09-22T20:25:17Z</dcterms:created>
  <dcterms:modified xsi:type="dcterms:W3CDTF">2024-09-22T20:25:19Z</dcterms:modified>
</cp:coreProperties>
</file>