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E37B19-51EB-415C-B852-0D63FDF20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49997C-A1EE-44E9-BD3E-F3DD617829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E184FC-70F2-4DC6-A8E3-36CB5F43C7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A3572D-249A-4A06-B60A-C8A1E446F4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11F361-6A67-480B-A506-B7362E3EA0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DC07C8-072A-4DF9-A12D-43A671AC03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01E9F7-A907-40CE-9703-8404423648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2E5CD4-18E7-4397-A1D8-ED4E27FFCE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284142-A461-477B-A4D2-3B03D652EB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D82BB0-964B-43EE-90F9-73B033D36F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138EB8-4097-4A33-AA4E-0D405A9C7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1421323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电气自动化专业职业生涯规划创业机遇与个人能力的匹配</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lt1">
                  <a:alpha val="100000"/>
                </a:schemeClr>
              </a:solidFill>
              <a:latin typeface="Microsoft Yahei"/>
              <a:ea typeface="Microsoft Yahei"/>
              <a:cs typeface="Microsoft Yahei"/>
            </a:endParaRP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电气自动化专业概述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创业机遇在电气自动化领域的体现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个人能力在电气自动化领域的匹配</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电气自动化专业职业生涯规划建议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案例分析：成功创业者的个人能力与机遇把握</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电气自动化专业概述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电气自动化专业是一门涉及电气工程和自动化技术的学科，主要研究电气设备和系统的设计、开发、优化以及自动化控制等方面的知识。</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电气自动化专业具有很强的实践性和应用性，需要学生掌握电气和电子技术、控制理论及工程实践等多方面的知识和技能。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24" r="167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电气自动化专业的发展可以追溯到20世纪初，随着电力和电子技术的兴起，该专业逐渐发展壮大，成为当今工程技术领域的重要分支。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随着科技的不断进步，电气自动化专业正朝着智能化、网络化、集成化的方向发展，涉及到的新技术和新领域也越来越多。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就业方向</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电气自动化专业的毕业生可以在电力、能源、交通、制造、通讯等多个领域从事研发、设计、管理等方面的工作。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前景展望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随着工业4.0和智能制造的推进，电气自动化专业的就业前景将更加广阔，对于具备创新能力和实践经验的优秀人才需求量也将持续增加。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电气自动化专业的就业前景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创业机遇在电气自动化领域的体现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881" r="348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随着环保意识的提高和能源结构的转型，新能源与可再生能源领域为电气自动化专业提供了广阔的创业空间。</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利用电气自动化技术，可以开发高效的新能源发电系统、智能电网、储能技术等，满足市场对清洁能源的需求。</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新能源与可再生能源的开发利用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750" r="227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工业4.0和智能制造的推进为电气自动化专业提供了丰富的创业机会，尤其是在工业机器人、自动化生产线等领域。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通过自动化技术提升生产效率、降低成本，同时满足个性化生产的需求，是智能制造的核心。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智能制造与工业自动化的发展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物联网与人工智能技术的应用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物联网和人工智能技术的结合为电气自动化专业提供了新的创业方向，如智能家居、智慧城市等。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利用物联网实现设备间的互联互通，结合人工智能进行数据分析和优化，可创造出更高效、便捷的生活和工作方式。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随着对环境保护的重视，绿色建筑和节能减排成为重要的发展方向，为电气自动化专业提供了创业机会。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通过电气自动化技术，可以实现建筑能源的智能化管理、节能控制等，降低建筑能耗，同时满足绿色建筑的标准和市场需求。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绿色建筑与节能减排的需求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个人能力在电气自动化领域的匹配</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https://d.book118.com/365142132321011111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2024-09-17T20:57:29.302</cp:lastPrinted>
  <dcterms:created xsi:type="dcterms:W3CDTF">2024-09-17T12:57:29Z</dcterms:created>
  <dcterms:modified xsi:type="dcterms:W3CDTF">2024-09-17T12:57:31Z</dcterms:modified>
</cp:coreProperties>
</file>