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782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34.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image" Target="../media/image2.png"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1.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image" Target="../media/image3.png" /><Relationship Id="rId5" Type="http://schemas.openxmlformats.org/officeDocument/2006/relationships/tags" Target="../tags/tag29.xml" /><Relationship Id="rId6" Type="http://schemas.openxmlformats.org/officeDocument/2006/relationships/image" Target="../media/image4.png"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43.xml" /><Relationship Id="rId11"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image" Target="../media/image5.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6.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slideMaster" Target="../slideMasters/slideMaster2.xml" /><Relationship Id="rId3" Type="http://schemas.openxmlformats.org/officeDocument/2006/relationships/tags" Target="../tags/tag77.xml" /><Relationship Id="rId4" Type="http://schemas.openxmlformats.org/officeDocument/2006/relationships/image" Target="../media/image2.png"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E42AC0-7029-4C92-A021-F1080F1B4E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9BBBAC-A7CF-422B-A958-845B6592C7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692C92-31B2-4EC9-9BAB-C52F647282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C14B5D-6FD4-4C51-AA64-7C601D5D18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EDA7B3-9306-471F-ACC0-5C0A5F8B04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668921-B976-41A5-929B-D0FCAC8385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677389-9971-47E8-AE57-C121BE3419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962D07-94AF-4AE5-9E3E-349D876ECD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86C29C-1B4E-4AB8-B8EB-7997A5AE91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6B3A7F-678E-47BA-B63C-88819F23D9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DF53F2-8147-43CA-9294-0C95CE4BCE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21"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672" name="矩形 22"/>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24"/>
          <p:cNvGrpSpPr/>
          <p:nvPr userDrawn="1">
            <p:custDataLst>
              <p:tags r:id="rId4"/>
            </p:custDataLst>
          </p:nvPr>
        </p:nvGrpSpPr>
        <p:grpSpPr>
          <a:xfrm>
            <a:off x="568960" y="2239645"/>
            <a:ext cx="2897505" cy="180340"/>
            <a:chOff x="960" y="3138"/>
            <a:chExt cx="4563" cy="284"/>
          </a:xfrm>
          <a:gradFill>
            <a:gsLst>
              <a:gs pos="0">
                <a:schemeClr val="accent1"/>
              </a:gs>
              <a:gs pos="25000">
                <a:schemeClr val="accent2"/>
              </a:gs>
              <a:gs pos="100000">
                <a:schemeClr val="accent2">
                  <a:alpha val="70000"/>
                </a:schemeClr>
              </a:gs>
            </a:gsLst>
            <a:lin ang="0" scaled="0"/>
          </a:gradFill>
        </p:grpSpPr>
        <p:grpSp>
          <p:nvGrpSpPr>
            <p:cNvPr id="37" name="组合 25"/>
            <p:cNvGrpSpPr/>
            <p:nvPr/>
          </p:nvGrpSpPr>
          <p:grpSpPr>
            <a:xfrm>
              <a:off x="960" y="3138"/>
              <a:ext cx="1910" cy="284"/>
              <a:chOff x="930" y="1845"/>
              <a:chExt cx="1709" cy="254"/>
            </a:xfrm>
            <a:grpFill/>
          </p:grpSpPr>
          <p:sp>
            <p:nvSpPr>
              <p:cNvPr id="1048674" name="平行四边形 27"/>
              <p:cNvSpPr/>
              <p:nvPr>
                <p:custDataLst>
                  <p:tags r:id="rId5"/>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6" name="平行四边形 28"/>
              <p:cNvSpPr/>
              <p:nvPr>
                <p:custDataLst>
                  <p:tags r:id="rId6"/>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8" name="平行四边形 29"/>
              <p:cNvSpPr/>
              <p:nvPr>
                <p:custDataLst>
                  <p:tags r:id="rId7"/>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0" name="平行四边形 30"/>
              <p:cNvSpPr/>
              <p:nvPr>
                <p:custDataLst>
                  <p:tags r:id="rId8"/>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2" name="平行四边形 31"/>
              <p:cNvSpPr/>
              <p:nvPr>
                <p:custDataLst>
                  <p:tags r:id="rId9"/>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4" name="平行四边形 32"/>
              <p:cNvSpPr/>
              <p:nvPr>
                <p:custDataLst>
                  <p:tags r:id="rId10"/>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29" name="直接连接符 26"/>
            <p:cNvCxnSpPr/>
            <p:nvPr>
              <p:custDataLst>
                <p:tags r:id="rId11"/>
              </p:custDataLst>
            </p:nvPr>
          </p:nvCxnSpPr>
          <p:spPr>
            <a:xfrm>
              <a:off x="2775" y="3411"/>
              <a:ext cx="2748" cy="0"/>
            </a:xfrm>
            <a:prstGeom prst="line">
              <a:avLst/>
            </a:prstGeom>
            <a:grp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2097155" name="图片 33" descr="资源 1@4x-8"/>
          <p:cNvPicPr>
            <a:picLocks noChangeAspect="1"/>
          </p:cNvPicPr>
          <p:nvPr userDrawn="1">
            <p:custDataLst>
              <p:tags r:id="rId13"/>
            </p:custDataLst>
          </p:nvPr>
        </p:nvPicPr>
        <p:blipFill>
          <a:blip r:embed="rId12"/>
          <a:srcRect r="14083"/>
          <a:stretch>
            <a:fillRect/>
          </a:stretch>
        </p:blipFill>
        <p:spPr>
          <a:xfrm>
            <a:off x="6154420" y="1827530"/>
            <a:ext cx="6037580" cy="5030470"/>
          </a:xfrm>
          <a:prstGeom prst="rect">
            <a:avLst/>
          </a:prstGeom>
        </p:spPr>
      </p:pic>
      <p:sp>
        <p:nvSpPr>
          <p:cNvPr id="1048686" name="椭圆 34"/>
          <p:cNvSpPr/>
          <p:nvPr userDrawn="1">
            <p:custDataLst>
              <p:tags r:id="rId14"/>
            </p:custDataLst>
          </p:nvPr>
        </p:nvSpPr>
        <p:spPr>
          <a:xfrm>
            <a:off x="559435" y="524573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8" name="等腰三角形 35"/>
          <p:cNvSpPr/>
          <p:nvPr userDrawn="1">
            <p:custDataLst>
              <p:tags r:id="rId15"/>
            </p:custDataLst>
          </p:nvPr>
        </p:nvSpPr>
        <p:spPr>
          <a:xfrm rot="5400000">
            <a:off x="701675" y="540575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1" name="直接连接符 36"/>
          <p:cNvCxnSpPr/>
          <p:nvPr userDrawn="1">
            <p:custDataLst>
              <p:tags r:id="rId16"/>
            </p:custDataLst>
          </p:nvPr>
        </p:nvCxnSpPr>
        <p:spPr>
          <a:xfrm flipH="1" flipV="1">
            <a:off x="1142365" y="566039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690" name="标题 1"/>
          <p:cNvSpPr>
            <a:spLocks noGrp="1"/>
          </p:cNvSpPr>
          <p:nvPr>
            <p:ph type="ctrTitle" hasCustomPrompt="1"/>
            <p:custDataLst>
              <p:tags r:id="rId17"/>
            </p:custDataLst>
          </p:nvPr>
        </p:nvSpPr>
        <p:spPr>
          <a:xfrm>
            <a:off x="533399" y="2488235"/>
            <a:ext cx="6537961" cy="1175939"/>
          </a:xfrm>
        </p:spPr>
        <p:txBody>
          <a:bodyPr anchor="b">
            <a:normAutofit/>
          </a:bodyPr>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692" name="副标题 2"/>
          <p:cNvSpPr>
            <a:spLocks noGrp="1"/>
          </p:cNvSpPr>
          <p:nvPr>
            <p:ph type="subTitle" idx="1"/>
            <p:custDataLst>
              <p:tags r:id="rId18"/>
            </p:custDataLst>
          </p:nvPr>
        </p:nvSpPr>
        <p:spPr>
          <a:xfrm>
            <a:off x="533399" y="3735355"/>
            <a:ext cx="6537961" cy="972000"/>
          </a:xfrm>
        </p:spPr>
        <p:txBody>
          <a:bodyPr>
            <a:normAutofit/>
          </a:bodyPr>
          <a:lstStyle>
            <a:lvl1pPr marL="0" indent="0" algn="l">
              <a:lnSpc>
                <a:spcPct val="100000"/>
              </a:lnSpc>
              <a:buNone/>
              <a:defRPr sz="2000" spc="130" baseline="0">
                <a:gradFill>
                  <a:gsLst>
                    <a:gs pos="0">
                      <a:schemeClr val="accent1"/>
                    </a:gs>
                    <a:gs pos="30000">
                      <a:schemeClr val="accent2">
                        <a:alpha val="95000"/>
                      </a:schemeClr>
                    </a:gs>
                    <a:gs pos="100000">
                      <a:schemeClr val="accent2">
                        <a:alpha val="50000"/>
                      </a:schemeClr>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94" name="日期占位符 3"/>
          <p:cNvSpPr>
            <a:spLocks noGrp="1"/>
          </p:cNvSpPr>
          <p:nvPr>
            <p:ph type="dt" sz="half" idx="10"/>
            <p:custDataLst>
              <p:tags r:id="rId19"/>
            </p:custDataLst>
          </p:nvPr>
        </p:nvSpPr>
        <p:spPr/>
        <p:txBody>
          <a:bodyPr>
            <a:normAutofit/>
          </a:bodyPr>
          <a:lstStyle/>
          <a:p>
            <a:fld id="{5592522B-0F24-4480-B9DD-A9474A6880D6}" type="datetimeFigureOut">
              <a:rPr lang="zh-CN" altLang="en-US" smtClean="0"/>
              <a:t/>
            </a:fld>
            <a:endParaRPr lang="zh-CN" altLang="en-US"/>
          </a:p>
        </p:txBody>
      </p:sp>
      <p:sp>
        <p:nvSpPr>
          <p:cNvPr id="1048696" name="页脚占位符 4"/>
          <p:cNvSpPr>
            <a:spLocks noGrp="1"/>
          </p:cNvSpPr>
          <p:nvPr>
            <p:ph type="ftr" sz="quarter" idx="11"/>
            <p:custDataLst>
              <p:tags r:id="rId20"/>
            </p:custDataLst>
          </p:nvPr>
        </p:nvSpPr>
        <p:spPr/>
        <p:txBody>
          <a:bodyPr>
            <a:normAutofit/>
          </a:bodyPr>
          <a:lstStyle/>
          <a:p>
            <a:endParaRPr lang="zh-CN" altLang="en-US"/>
          </a:p>
        </p:txBody>
      </p:sp>
      <p:sp>
        <p:nvSpPr>
          <p:cNvPr id="1048698" name="灯片编号占位符 5"/>
          <p:cNvSpPr>
            <a:spLocks noGrp="1"/>
          </p:cNvSpPr>
          <p:nvPr>
            <p:ph type="sldNum" sz="quarter" idx="12"/>
            <p:custDataLst>
              <p:tags r:id="rId21"/>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00" name="文本占位符 9"/>
          <p:cNvSpPr>
            <a:spLocks noGrp="1"/>
          </p:cNvSpPr>
          <p:nvPr>
            <p:ph type="body" sz="quarter" idx="13" hasCustomPrompt="1"/>
            <p:custDataLst>
              <p:tags r:id="rId22"/>
            </p:custDataLst>
          </p:nvPr>
        </p:nvSpPr>
        <p:spPr>
          <a:xfrm>
            <a:off x="533399" y="468000"/>
            <a:ext cx="653796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sp>
        <p:nvSpPr>
          <p:cNvPr id="1048702" name="文本占位符 23"/>
          <p:cNvSpPr>
            <a:spLocks noGrp="1"/>
          </p:cNvSpPr>
          <p:nvPr>
            <p:ph type="body" sz="quarter" idx="17" hasCustomPrompt="1"/>
            <p:custDataLst>
              <p:tags r:id="rId23"/>
            </p:custDataLst>
          </p:nvPr>
        </p:nvSpPr>
        <p:spPr>
          <a:xfrm>
            <a:off x="1190412" y="5106881"/>
            <a:ext cx="5880948"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9" name=""/>
        <p:cNvGrpSpPr/>
        <p:nvPr/>
      </p:nvGrpSpPr>
      <p:grpSpPr>
        <a:xfrm>
          <a:off x="0" y="0"/>
          <a:ext cx="0" cy="0"/>
        </a:xfrm>
      </p:grpSpPr>
      <p:sp>
        <p:nvSpPr>
          <p:cNvPr id="104870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06"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10" name="页脚占位符 4"/>
          <p:cNvSpPr>
            <a:spLocks noGrp="1"/>
          </p:cNvSpPr>
          <p:nvPr>
            <p:ph type="ftr" sz="quarter" idx="11"/>
            <p:custDataLst>
              <p:tags r:id="rId4"/>
            </p:custDataLst>
          </p:nvPr>
        </p:nvSpPr>
        <p:spPr/>
        <p:txBody>
          <a:bodyPr/>
          <a:lstStyle/>
          <a:p>
            <a:endParaRPr lang="zh-CN" altLang="en-US"/>
          </a:p>
        </p:txBody>
      </p:sp>
      <p:sp>
        <p:nvSpPr>
          <p:cNvPr id="1048712"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1" name=""/>
        <p:cNvGrpSpPr/>
        <p:nvPr/>
      </p:nvGrpSpPr>
      <p:grpSpPr>
        <a:xfrm>
          <a:off x="0" y="0"/>
          <a:ext cx="0" cy="0"/>
        </a:xfrm>
      </p:grpSpPr>
      <p:pic>
        <p:nvPicPr>
          <p:cNvPr id="2097157" name="图片 13"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714" name="矩形 14"/>
          <p:cNvSpPr/>
          <p:nvPr userDrawn="1">
            <p:custDataLst>
              <p:tags r:id="rId3"/>
            </p:custDataLst>
          </p:nvPr>
        </p:nvSpPr>
        <p:spPr>
          <a:xfrm>
            <a:off x="1028065" y="0"/>
            <a:ext cx="2239645"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9" name="图片 15" descr="资源 2@4x-8"/>
          <p:cNvPicPr>
            <a:picLocks noChangeAspect="1"/>
          </p:cNvPicPr>
          <p:nvPr userDrawn="1">
            <p:custDataLst>
              <p:tags r:id="rId5"/>
            </p:custDataLst>
          </p:nvPr>
        </p:nvPicPr>
        <p:blipFill>
          <a:blip r:embed="rId4"/>
          <a:stretch>
            <a:fillRect/>
          </a:stretch>
        </p:blipFill>
        <p:spPr>
          <a:xfrm>
            <a:off x="356870" y="2493645"/>
            <a:ext cx="4040505" cy="4050030"/>
          </a:xfrm>
          <a:prstGeom prst="rect">
            <a:avLst/>
          </a:prstGeom>
        </p:spPr>
      </p:pic>
      <p:pic>
        <p:nvPicPr>
          <p:cNvPr id="2097161" name="图片 16" descr="资源 1@4x-8"/>
          <p:cNvPicPr>
            <a:picLocks noChangeAspect="1"/>
          </p:cNvPicPr>
          <p:nvPr userDrawn="1">
            <p:custDataLst>
              <p:tags r:id="rId7"/>
            </p:custDataLst>
          </p:nvPr>
        </p:nvPicPr>
        <p:blipFill>
          <a:blip r:embed="rId6"/>
          <a:srcRect l="10601"/>
          <a:stretch>
            <a:fillRect/>
          </a:stretch>
        </p:blipFill>
        <p:spPr>
          <a:xfrm>
            <a:off x="0" y="1977390"/>
            <a:ext cx="5253355" cy="4658360"/>
          </a:xfrm>
          <a:prstGeom prst="rect">
            <a:avLst/>
          </a:prstGeom>
        </p:spPr>
      </p:pic>
      <p:sp>
        <p:nvSpPr>
          <p:cNvPr id="1048716" name="标题 1"/>
          <p:cNvSpPr>
            <a:spLocks noGrp="1"/>
          </p:cNvSpPr>
          <p:nvPr>
            <p:ph type="title" hasCustomPrompt="1"/>
            <p:custDataLst>
              <p:tags r:id="rId8"/>
            </p:custDataLst>
          </p:nvPr>
        </p:nvSpPr>
        <p:spPr>
          <a:xfrm>
            <a:off x="2516269" y="227425"/>
            <a:ext cx="2564871" cy="1308480"/>
          </a:xfrm>
        </p:spPr>
        <p:txBody>
          <a:bodyPr anchor="b">
            <a:normAutofit/>
          </a:bodyPr>
          <a:lstStyle>
            <a:lvl1pPr algn="r">
              <a:defRPr sz="5400">
                <a:ln>
                  <a:gradFill>
                    <a:gsLst>
                      <a:gs pos="0">
                        <a:schemeClr val="accent2"/>
                      </a:gs>
                      <a:gs pos="100000">
                        <a:schemeClr val="accent2">
                          <a:alpha val="50000"/>
                        </a:schemeClr>
                      </a:gs>
                    </a:gsLst>
                    <a:lin ang="5400000" scaled="1"/>
                  </a:gradFill>
                </a:ln>
              </a:defRPr>
            </a:lvl1pPr>
          </a:lstStyle>
          <a:p>
            <a:r>
              <a:rPr lang="zh-CN" altLang="en-US"/>
              <a:t>标题</a:t>
            </a:r>
            <a:endParaRPr lang="zh-CN" altLang="en-US"/>
          </a:p>
        </p:txBody>
      </p:sp>
      <p:sp>
        <p:nvSpPr>
          <p:cNvPr id="1048718" name="文本占位符 2"/>
          <p:cNvSpPr>
            <a:spLocks noGrp="1"/>
          </p:cNvSpPr>
          <p:nvPr>
            <p:ph type="body" idx="1" hasCustomPrompt="1"/>
            <p:custDataLst>
              <p:tags r:id="rId9"/>
            </p:custDataLst>
          </p:nvPr>
        </p:nvSpPr>
        <p:spPr>
          <a:xfrm>
            <a:off x="5081140" y="1012446"/>
            <a:ext cx="2880000" cy="504000"/>
          </a:xfrm>
        </p:spPr>
        <p:txBody>
          <a:bodyPr anchor="t"/>
          <a:lstStyle>
            <a:lvl1pPr marL="0" indent="0">
              <a:buNone/>
              <a:defRPr sz="2400" b="0">
                <a:ln>
                  <a:gradFill>
                    <a:gsLst>
                      <a:gs pos="0">
                        <a:schemeClr val="accent1"/>
                      </a:gs>
                      <a:gs pos="52000">
                        <a:schemeClr val="accent2"/>
                      </a:gs>
                      <a:gs pos="100000">
                        <a:schemeClr val="accent2">
                          <a:alpha val="0"/>
                        </a:schemeClr>
                      </a:gs>
                    </a:gsLst>
                    <a:lin ang="5400000" scaled="1"/>
                  </a:gradFill>
                </a:ln>
                <a:no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20" name="日期占位符 6"/>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11"/>
            </p:custDataLst>
          </p:nvPr>
        </p:nvSpPr>
        <p:spPr/>
        <p:txBody>
          <a:bodyPr/>
          <a:lstStyle/>
          <a:p>
            <a:endParaRPr lang="zh-CN" altLang="en-US"/>
          </a:p>
        </p:txBody>
      </p:sp>
      <p:sp>
        <p:nvSpPr>
          <p:cNvPr id="1048724" name="灯片编号占位符 8"/>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43" name=""/>
        <p:cNvGrpSpPr/>
        <p:nvPr/>
      </p:nvGrpSpPr>
      <p:grpSpPr>
        <a:xfrm>
          <a:off x="0" y="0"/>
          <a:ext cx="0" cy="0"/>
        </a:xfrm>
      </p:grpSpPr>
      <p:pic>
        <p:nvPicPr>
          <p:cNvPr id="2097163" name="图片 2" descr="E:\【自产】\10.PPT\2023\精品模板\7.19\VCG2113846105531-01.pngVCG2113846105531-01"/>
          <p:cNvPicPr>
            <a:picLocks noChangeAspect="1"/>
          </p:cNvPicPr>
          <p:nvPr userDrawn="1">
            <p:custDataLst>
              <p:tags r:id="rId2"/>
            </p:custDataLst>
          </p:nvPr>
        </p:nvPicPr>
        <p:blipFill>
          <a:blip r:embed="rId1"/>
          <a:srcRect l="222" r="222"/>
          <a:stretch>
            <a:fillRect/>
          </a:stretch>
        </p:blipFill>
        <p:spPr>
          <a:xfrm>
            <a:off x="10160" y="0"/>
            <a:ext cx="12181840" cy="6858000"/>
          </a:xfrm>
          <a:prstGeom prst="rect">
            <a:avLst/>
          </a:prstGeom>
        </p:spPr>
      </p:pic>
      <p:sp>
        <p:nvSpPr>
          <p:cNvPr id="1048726" name="矩形 6"/>
          <p:cNvSpPr/>
          <p:nvPr userDrawn="1">
            <p:custDataLst>
              <p:tags r:id="rId3"/>
            </p:custDataLst>
          </p:nvPr>
        </p:nvSpPr>
        <p:spPr>
          <a:xfrm>
            <a:off x="9525" y="3152140"/>
            <a:ext cx="12182475" cy="1419860"/>
          </a:xfrm>
          <a:prstGeom prst="rect">
            <a:avLst/>
          </a:prstGeom>
          <a:gradFill>
            <a:gsLst>
              <a:gs pos="0">
                <a:schemeClr val="accent1"/>
              </a:gs>
              <a:gs pos="55000">
                <a:schemeClr val="accent2">
                  <a:alpha val="95000"/>
                </a:schemeClr>
              </a:gs>
              <a:gs pos="100000">
                <a:schemeClr val="accent2">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2097165" name="图片 9" descr="E:\【自产】\10.PPT\2023\精品模板\7.19\4x\资源 2@4x-8.png资源 2@4x-8"/>
          <p:cNvPicPr>
            <a:picLocks noChangeAspect="1"/>
          </p:cNvPicPr>
          <p:nvPr userDrawn="1">
            <p:custDataLst>
              <p:tags r:id="rId5"/>
            </p:custDataLst>
          </p:nvPr>
        </p:nvPicPr>
        <p:blipFill>
          <a:blip r:embed="rId4"/>
          <a:srcRect l="2592" r="2592"/>
          <a:stretch>
            <a:fillRect/>
          </a:stretch>
        </p:blipFill>
        <p:spPr>
          <a:xfrm>
            <a:off x="6796405" y="1160780"/>
            <a:ext cx="4401820" cy="5532755"/>
          </a:xfrm>
          <a:prstGeom prst="rect">
            <a:avLst/>
          </a:prstGeom>
        </p:spPr>
      </p:pic>
      <p:sp>
        <p:nvSpPr>
          <p:cNvPr id="1048728" name="标题 1"/>
          <p:cNvSpPr>
            <a:spLocks noGrp="1"/>
          </p:cNvSpPr>
          <p:nvPr>
            <p:ph type="title" hasCustomPrompt="1"/>
            <p:custDataLst>
              <p:tags r:id="rId6"/>
            </p:custDataLst>
          </p:nvPr>
        </p:nvSpPr>
        <p:spPr>
          <a:xfrm>
            <a:off x="996465" y="3446585"/>
            <a:ext cx="6135856" cy="1152000"/>
          </a:xfrm>
        </p:spPr>
        <p:txBody>
          <a:bodyPr anchor="t"/>
          <a:lstStyle>
            <a:lvl1pPr algn="l">
              <a:defRPr sz="5400"/>
            </a:lvl1pPr>
          </a:lstStyle>
          <a:p>
            <a:r>
              <a:rPr lang="zh-CN" altLang="en-US"/>
              <a:t>单击编辑母版标题</a:t>
            </a:r>
            <a:endParaRPr lang="zh-CN" altLang="en-US"/>
          </a:p>
        </p:txBody>
      </p:sp>
      <p:sp>
        <p:nvSpPr>
          <p:cNvPr id="1048730" name="日期占位符 3"/>
          <p:cNvSpPr>
            <a:spLocks noGrp="1"/>
          </p:cNvSpPr>
          <p:nvPr>
            <p:ph type="dt" sz="half" idx="10"/>
            <p:custDataLst>
              <p:tags r:id="rId7"/>
            </p:custDataLst>
          </p:nvPr>
        </p:nvSpPr>
        <p:spPr/>
        <p:txBody>
          <a:bodyPr/>
          <a:lstStyle/>
          <a:p>
            <a:fld id="{5592522B-0F24-4480-B9DD-A9474A6880D6}" type="datetimeFigureOut">
              <a:rPr lang="zh-CN" altLang="en-US" smtClean="0"/>
              <a:t/>
            </a:fld>
            <a:endParaRPr lang="zh-CN" altLang="en-US"/>
          </a:p>
        </p:txBody>
      </p:sp>
      <p:sp>
        <p:nvSpPr>
          <p:cNvPr id="1048732" name="页脚占位符 4"/>
          <p:cNvSpPr>
            <a:spLocks noGrp="1"/>
          </p:cNvSpPr>
          <p:nvPr>
            <p:ph type="ftr" sz="quarter" idx="11"/>
            <p:custDataLst>
              <p:tags r:id="rId8"/>
            </p:custDataLst>
          </p:nvPr>
        </p:nvSpPr>
        <p:spPr/>
        <p:txBody>
          <a:bodyPr/>
          <a:lstStyle/>
          <a:p>
            <a:endParaRPr lang="zh-CN" altLang="en-US"/>
          </a:p>
        </p:txBody>
      </p:sp>
      <p:sp>
        <p:nvSpPr>
          <p:cNvPr id="1048734" name="灯片编号占位符 5"/>
          <p:cNvSpPr>
            <a:spLocks noGrp="1"/>
          </p:cNvSpPr>
          <p:nvPr>
            <p:ph type="sldNum" sz="quarter" idx="12"/>
            <p:custDataLst>
              <p:tags r:id="rId9"/>
            </p:custDataLst>
          </p:nvPr>
        </p:nvSpPr>
        <p:spPr/>
        <p:txBody>
          <a:bodyPr/>
          <a:lstStyle/>
          <a:p>
            <a:fld id="{BE5F26B5-172A-4DC2-B0B7-181CFC56B87C}" type="slidenum">
              <a:rPr lang="zh-CN" altLang="en-US" smtClean="0"/>
              <a:t/>
            </a:fld>
            <a:endParaRPr lang="zh-CN" altLang="en-US"/>
          </a:p>
        </p:txBody>
      </p:sp>
      <p:sp>
        <p:nvSpPr>
          <p:cNvPr id="1048736" name="文本占位符 7"/>
          <p:cNvSpPr>
            <a:spLocks noGrp="1"/>
          </p:cNvSpPr>
          <p:nvPr>
            <p:ph type="body" sz="quarter" idx="13" hasCustomPrompt="1"/>
            <p:custDataLst>
              <p:tags r:id="rId10"/>
            </p:custDataLst>
          </p:nvPr>
        </p:nvSpPr>
        <p:spPr>
          <a:xfrm>
            <a:off x="996465" y="1954175"/>
            <a:ext cx="6135856" cy="1224000"/>
          </a:xfrm>
        </p:spPr>
        <p:txBody>
          <a:bodyPr anchor="ctr">
            <a:normAutofit/>
          </a:bodyPr>
          <a:lstStyle>
            <a:lvl1pPr marL="0" indent="0" algn="l">
              <a:buNone/>
              <a:defRPr sz="6000" b="1" i="1">
                <a:gradFill>
                  <a:gsLst>
                    <a:gs pos="0">
                      <a:schemeClr val="accent1"/>
                    </a:gs>
                    <a:gs pos="49000">
                      <a:schemeClr val="accent2">
                        <a:alpha val="95000"/>
                      </a:schemeClr>
                    </a:gs>
                    <a:gs pos="100000">
                      <a:schemeClr val="accent2">
                        <a:alpha val="0"/>
                      </a:schemeClr>
                    </a:gs>
                  </a:gsLst>
                  <a:lin ang="5400000" scaled="0"/>
                </a:gradFill>
              </a:defRPr>
            </a:lvl1pPr>
          </a:lstStyle>
          <a:p>
            <a:pPr lvl="0"/>
            <a:r>
              <a:rPr lang="zh-CN" altLang="en-US"/>
              <a:t>节编号</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46" name="页脚占位符 5"/>
          <p:cNvSpPr>
            <a:spLocks noGrp="1"/>
          </p:cNvSpPr>
          <p:nvPr>
            <p:ph type="ftr" sz="quarter" idx="11"/>
            <p:custDataLst>
              <p:tags r:id="rId5"/>
            </p:custDataLst>
          </p:nvPr>
        </p:nvSpPr>
        <p:spPr/>
        <p:txBody>
          <a:bodyPr/>
          <a:lstStyle/>
          <a:p>
            <a:endParaRPr lang="zh-CN" altLang="en-US"/>
          </a:p>
        </p:txBody>
      </p:sp>
      <p:sp>
        <p:nvSpPr>
          <p:cNvPr id="104874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7" name=""/>
        <p:cNvGrpSpPr/>
        <p:nvPr/>
      </p:nvGrpSpPr>
      <p:grpSpPr>
        <a:xfrm>
          <a:off x="0" y="0"/>
          <a:ext cx="0" cy="0"/>
        </a:xfrm>
      </p:grpSpPr>
      <p:sp>
        <p:nvSpPr>
          <p:cNvPr id="104875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2" name="页脚占位符 7"/>
          <p:cNvSpPr>
            <a:spLocks noGrp="1"/>
          </p:cNvSpPr>
          <p:nvPr>
            <p:ph type="ftr" sz="quarter" idx="11"/>
            <p:custDataLst>
              <p:tags r:id="rId7"/>
            </p:custDataLst>
          </p:nvPr>
        </p:nvSpPr>
        <p:spPr/>
        <p:txBody>
          <a:bodyPr/>
          <a:lstStyle/>
          <a:p>
            <a:endParaRPr lang="zh-CN" altLang="en-US"/>
          </a:p>
        </p:txBody>
      </p:sp>
      <p:sp>
        <p:nvSpPr>
          <p:cNvPr id="104876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9" name=""/>
        <p:cNvGrpSpPr/>
        <p:nvPr/>
      </p:nvGrpSpPr>
      <p:grpSpPr>
        <a:xfrm>
          <a:off x="0" y="0"/>
          <a:ext cx="0" cy="0"/>
        </a:xfrm>
      </p:grpSpPr>
      <p:sp>
        <p:nvSpPr>
          <p:cNvPr id="104876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6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0" name="页脚占位符 3"/>
          <p:cNvSpPr>
            <a:spLocks noGrp="1"/>
          </p:cNvSpPr>
          <p:nvPr>
            <p:ph type="ftr" sz="quarter" idx="11"/>
            <p:custDataLst>
              <p:tags r:id="rId3"/>
            </p:custDataLst>
          </p:nvPr>
        </p:nvSpPr>
        <p:spPr/>
        <p:txBody>
          <a:bodyPr/>
          <a:lstStyle/>
          <a:p>
            <a:endParaRPr lang="zh-CN" altLang="en-US"/>
          </a:p>
        </p:txBody>
      </p:sp>
      <p:sp>
        <p:nvSpPr>
          <p:cNvPr id="104877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51" name=""/>
        <p:cNvGrpSpPr/>
        <p:nvPr/>
      </p:nvGrpSpPr>
      <p:grpSpPr>
        <a:xfrm>
          <a:off x="0" y="0"/>
          <a:ext cx="0" cy="0"/>
        </a:xfrm>
      </p:grpSpPr>
      <p:sp>
        <p:nvSpPr>
          <p:cNvPr id="104877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76" name="页脚占位符 2"/>
          <p:cNvSpPr>
            <a:spLocks noGrp="1"/>
          </p:cNvSpPr>
          <p:nvPr>
            <p:ph type="ftr" sz="quarter" idx="11"/>
            <p:custDataLst>
              <p:tags r:id="rId2"/>
            </p:custDataLst>
          </p:nvPr>
        </p:nvSpPr>
        <p:spPr/>
        <p:txBody>
          <a:bodyPr/>
          <a:lstStyle/>
          <a:p>
            <a:endParaRPr lang="zh-CN" altLang="en-US"/>
          </a:p>
        </p:txBody>
      </p:sp>
      <p:sp>
        <p:nvSpPr>
          <p:cNvPr id="104877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
        <p:nvSpPr>
          <p:cNvPr id="1048780" name="矩形 4"/>
          <p:cNvSpPr/>
          <p:nvPr userDrawn="1">
            <p:custDataLst>
              <p:tags r:id="rId4"/>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53" name=""/>
        <p:cNvGrpSpPr/>
        <p:nvPr/>
      </p:nvGrpSpPr>
      <p:grpSpPr>
        <a:xfrm>
          <a:off x="0" y="0"/>
          <a:ext cx="0" cy="0"/>
        </a:xfrm>
      </p:grpSpPr>
      <p:sp>
        <p:nvSpPr>
          <p:cNvPr id="1048782" name="矩形 1"/>
          <p:cNvSpPr/>
          <p:nvPr userDrawn="1">
            <p:custDataLst>
              <p:tags r:id="rId1"/>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84" name="内容占位符 2"/>
          <p:cNvSpPr>
            <a:spLocks noGrp="1"/>
          </p:cNvSpPr>
          <p:nvPr>
            <p:ph idx="1"/>
            <p:custDataLst>
              <p:tags r:id="rId2"/>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4"/>
            </p:custDataLst>
          </p:nvPr>
        </p:nvSpPr>
        <p:spPr/>
        <p:txBody>
          <a:bodyPr/>
          <a:lstStyle/>
          <a:p>
            <a:endParaRPr lang="zh-CN" altLang="en-US"/>
          </a:p>
        </p:txBody>
      </p:sp>
      <p:sp>
        <p:nvSpPr>
          <p:cNvPr id="104879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5" name=""/>
        <p:cNvGrpSpPr/>
        <p:nvPr/>
      </p:nvGrpSpPr>
      <p:grpSpPr>
        <a:xfrm>
          <a:off x="0" y="0"/>
          <a:ext cx="0" cy="0"/>
        </a:xfrm>
      </p:grpSpPr>
      <p:sp>
        <p:nvSpPr>
          <p:cNvPr id="1048792" name="标题 1"/>
          <p:cNvSpPr>
            <a:spLocks noGrp="1"/>
          </p:cNvSpPr>
          <p:nvPr>
            <p:ph type="title"/>
            <p:custDataLst>
              <p:tags r:id="rId1"/>
            </p:custDataLst>
          </p:nvPr>
        </p:nvSpPr>
        <p:spPr>
          <a:xfrm>
            <a:off x="838200" y="136525"/>
            <a:ext cx="10515600" cy="864000"/>
          </a:xfrm>
        </p:spPr>
        <p:txBody>
          <a:bodyPr/>
          <a:lstStyle/>
          <a:p>
            <a:r>
              <a:rPr lang="zh-CN" altLang="en-US"/>
              <a:t>单击此处编辑母版标题样式</a:t>
            </a:r>
            <a:endParaRPr lang="zh-CN" altLang="en-US"/>
          </a:p>
        </p:txBody>
      </p:sp>
      <p:sp>
        <p:nvSpPr>
          <p:cNvPr id="1048794" name="文本占位符 2"/>
          <p:cNvSpPr>
            <a:spLocks noGrp="1"/>
          </p:cNvSpPr>
          <p:nvPr>
            <p:ph type="body" idx="1" hasCustomPrompt="1"/>
            <p:custDataLst>
              <p:tags r:id="rId2"/>
            </p:custDataLst>
          </p:nvPr>
        </p:nvSpPr>
        <p:spPr>
          <a:xfrm>
            <a:off x="836612" y="1072525"/>
            <a:ext cx="10514012" cy="576000"/>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6"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98" name="页脚占位符 7"/>
          <p:cNvSpPr>
            <a:spLocks noGrp="1"/>
          </p:cNvSpPr>
          <p:nvPr>
            <p:ph type="ftr" sz="quarter" idx="11"/>
            <p:custDataLst>
              <p:tags r:id="rId4"/>
            </p:custDataLst>
          </p:nvPr>
        </p:nvSpPr>
        <p:spPr/>
        <p:txBody>
          <a:bodyPr/>
          <a:lstStyle/>
          <a:p>
            <a:endParaRPr lang="zh-CN" altLang="en-US"/>
          </a:p>
        </p:txBody>
      </p:sp>
      <p:sp>
        <p:nvSpPr>
          <p:cNvPr id="1048800"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7" name=""/>
        <p:cNvGrpSpPr/>
        <p:nvPr/>
      </p:nvGrpSpPr>
      <p:grpSpPr>
        <a:xfrm>
          <a:off x="0" y="0"/>
          <a:ext cx="0" cy="0"/>
        </a:xfrm>
      </p:grpSpPr>
      <p:pic>
        <p:nvPicPr>
          <p:cNvPr id="2097167" name="图片 6"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802" name="矩形 9"/>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69" name="图片 11" descr="资源 1@4x-8"/>
          <p:cNvPicPr>
            <a:picLocks noChangeAspect="1"/>
          </p:cNvPicPr>
          <p:nvPr userDrawn="1">
            <p:custDataLst>
              <p:tags r:id="rId5"/>
            </p:custDataLst>
          </p:nvPr>
        </p:nvPicPr>
        <p:blipFill>
          <a:blip r:embed="rId4"/>
          <a:srcRect r="14083"/>
          <a:stretch>
            <a:fillRect/>
          </a:stretch>
        </p:blipFill>
        <p:spPr>
          <a:xfrm>
            <a:off x="6154420" y="1827530"/>
            <a:ext cx="6037580" cy="5030470"/>
          </a:xfrm>
          <a:prstGeom prst="rect">
            <a:avLst/>
          </a:prstGeom>
        </p:spPr>
      </p:pic>
      <p:sp>
        <p:nvSpPr>
          <p:cNvPr id="1048804" name="椭圆 13"/>
          <p:cNvSpPr/>
          <p:nvPr userDrawn="1">
            <p:custDataLst>
              <p:tags r:id="rId6"/>
            </p:custDataLst>
          </p:nvPr>
        </p:nvSpPr>
        <p:spPr>
          <a:xfrm>
            <a:off x="559435" y="504761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等腰三角形 14"/>
          <p:cNvSpPr/>
          <p:nvPr userDrawn="1">
            <p:custDataLst>
              <p:tags r:id="rId7"/>
            </p:custDataLst>
          </p:nvPr>
        </p:nvSpPr>
        <p:spPr>
          <a:xfrm rot="5400000">
            <a:off x="701675" y="520763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5"/>
          <p:cNvCxnSpPr/>
          <p:nvPr userDrawn="1">
            <p:custDataLst>
              <p:tags r:id="rId8"/>
            </p:custDataLst>
          </p:nvPr>
        </p:nvCxnSpPr>
        <p:spPr>
          <a:xfrm flipH="1" flipV="1">
            <a:off x="1142365" y="546227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标题 1"/>
          <p:cNvSpPr>
            <a:spLocks noGrp="1"/>
          </p:cNvSpPr>
          <p:nvPr userDrawn="1">
            <p:ph type="ctrTitle" hasCustomPrompt="1"/>
            <p:custDataLst>
              <p:tags r:id="rId9"/>
            </p:custDataLst>
          </p:nvPr>
        </p:nvSpPr>
        <p:spPr>
          <a:xfrm>
            <a:off x="556847" y="1878506"/>
            <a:ext cx="6544993" cy="1800000"/>
          </a:xfrm>
        </p:spPr>
        <p:txBody>
          <a:bodyPr anchor="b"/>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810" name="副标题 2"/>
          <p:cNvSpPr>
            <a:spLocks noGrp="1"/>
          </p:cNvSpPr>
          <p:nvPr userDrawn="1">
            <p:ph type="subTitle" idx="1"/>
            <p:custDataLst>
              <p:tags r:id="rId10"/>
            </p:custDataLst>
          </p:nvPr>
        </p:nvSpPr>
        <p:spPr>
          <a:xfrm>
            <a:off x="556847" y="3822506"/>
            <a:ext cx="6544993" cy="972000"/>
          </a:xfrm>
        </p:spPr>
        <p:txBody>
          <a:bodyPr lIns="72000">
            <a:normAutofit/>
          </a:bodyPr>
          <a:lstStyle>
            <a:lvl1pPr marL="0" indent="0" algn="l">
              <a:lnSpc>
                <a:spcPct val="100000"/>
              </a:lnSpc>
              <a:buNone/>
              <a:defRPr sz="1800">
                <a:gradFill>
                  <a:gsLst>
                    <a:gs pos="0">
                      <a:schemeClr val="accent1"/>
                    </a:gs>
                    <a:gs pos="70000">
                      <a:schemeClr val="accent2">
                        <a:alpha val="70000"/>
                      </a:schemeClr>
                    </a:gs>
                    <a:gs pos="100000">
                      <a:schemeClr val="accent2">
                        <a:alpha val="15000"/>
                      </a:schemeClr>
                    </a:gs>
                  </a:gsLst>
                  <a:lin ang="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812" name="日期占位符 3"/>
          <p:cNvSpPr>
            <a:spLocks noGrp="1"/>
          </p:cNvSpPr>
          <p:nvPr userDrawn="1">
            <p:ph type="dt" sz="half" idx="10"/>
            <p:custDataLst>
              <p:tags r:id="rId11"/>
            </p:custDataLst>
          </p:nvPr>
        </p:nvSpPr>
        <p:spPr/>
        <p:txBody>
          <a:bodyPr/>
          <a:lstStyle/>
          <a:p>
            <a:fld id="{5592522B-0F24-4480-B9DD-A9474A6880D6}" type="datetimeFigureOut">
              <a:rPr lang="zh-CN" altLang="en-US" smtClean="0"/>
              <a:t/>
            </a:fld>
            <a:endParaRPr lang="zh-CN" altLang="en-US"/>
          </a:p>
        </p:txBody>
      </p:sp>
      <p:sp>
        <p:nvSpPr>
          <p:cNvPr id="1048814" name="页脚占位符 4"/>
          <p:cNvSpPr>
            <a:spLocks noGrp="1"/>
          </p:cNvSpPr>
          <p:nvPr userDrawn="1">
            <p:ph type="ftr" sz="quarter" idx="11"/>
            <p:custDataLst>
              <p:tags r:id="rId12"/>
            </p:custDataLst>
          </p:nvPr>
        </p:nvSpPr>
        <p:spPr/>
        <p:txBody>
          <a:bodyPr/>
          <a:lstStyle/>
          <a:p>
            <a:endParaRPr lang="zh-CN" altLang="en-US"/>
          </a:p>
        </p:txBody>
      </p:sp>
      <p:sp>
        <p:nvSpPr>
          <p:cNvPr id="1048816" name="灯片编号占位符 5"/>
          <p:cNvSpPr>
            <a:spLocks noGrp="1"/>
          </p:cNvSpPr>
          <p:nvPr userDrawn="1">
            <p:ph type="sldNum" sz="quarter" idx="12"/>
            <p:custDataLst>
              <p:tags r:id="rId13"/>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818" name="文本占位符 23"/>
          <p:cNvSpPr>
            <a:spLocks noGrp="1"/>
          </p:cNvSpPr>
          <p:nvPr userDrawn="1">
            <p:ph type="body" sz="quarter" idx="17" hasCustomPrompt="1"/>
            <p:custDataLst>
              <p:tags r:id="rId14"/>
            </p:custDataLst>
          </p:nvPr>
        </p:nvSpPr>
        <p:spPr>
          <a:xfrm>
            <a:off x="1207998" y="4931031"/>
            <a:ext cx="5893842"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
        <p:nvSpPr>
          <p:cNvPr id="1048820" name="文本占位符 9"/>
          <p:cNvSpPr>
            <a:spLocks noGrp="1"/>
          </p:cNvSpPr>
          <p:nvPr userDrawn="1">
            <p:ph type="body" sz="quarter" idx="13" hasCustomPrompt="1"/>
            <p:custDataLst>
              <p:tags r:id="rId15"/>
            </p:custDataLst>
          </p:nvPr>
        </p:nvSpPr>
        <p:spPr>
          <a:xfrm>
            <a:off x="533399" y="468000"/>
            <a:ext cx="656844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grpSp>
        <p:nvGrpSpPr>
          <p:cNvPr id="59" name="组合 17"/>
          <p:cNvGrpSpPr/>
          <p:nvPr userDrawn="1">
            <p:custDataLst>
              <p:tags r:id="rId16"/>
            </p:custDataLst>
          </p:nvPr>
        </p:nvGrpSpPr>
        <p:grpSpPr>
          <a:xfrm>
            <a:off x="568960" y="2239645"/>
            <a:ext cx="1212850" cy="180340"/>
            <a:chOff x="930" y="1845"/>
            <a:chExt cx="1709" cy="254"/>
          </a:xfrm>
          <a:gradFill>
            <a:gsLst>
              <a:gs pos="0">
                <a:schemeClr val="accent1"/>
              </a:gs>
              <a:gs pos="25000">
                <a:schemeClr val="accent2"/>
              </a:gs>
              <a:gs pos="100000">
                <a:schemeClr val="accent2">
                  <a:alpha val="70000"/>
                </a:schemeClr>
              </a:gs>
            </a:gsLst>
            <a:lin ang="0" scaled="0"/>
          </a:gradFill>
        </p:grpSpPr>
        <p:sp>
          <p:nvSpPr>
            <p:cNvPr id="1048822" name="平行四边形 19"/>
            <p:cNvSpPr/>
            <p:nvPr>
              <p:custDataLst>
                <p:tags r:id="rId17"/>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4" name="平行四边形 20"/>
            <p:cNvSpPr/>
            <p:nvPr>
              <p:custDataLst>
                <p:tags r:id="rId18"/>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6" name="平行四边形 21"/>
            <p:cNvSpPr/>
            <p:nvPr>
              <p:custDataLst>
                <p:tags r:id="rId19"/>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8" name="平行四边形 22"/>
            <p:cNvSpPr/>
            <p:nvPr>
              <p:custDataLst>
                <p:tags r:id="rId20"/>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0" name="平行四边形 23"/>
            <p:cNvSpPr/>
            <p:nvPr>
              <p:custDataLst>
                <p:tags r:id="rId21"/>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2" name="平行四边形 24"/>
            <p:cNvSpPr/>
            <p:nvPr>
              <p:custDataLst>
                <p:tags r:id="rId22"/>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35" name="直接连接符 18"/>
          <p:cNvCxnSpPr/>
          <p:nvPr userDrawn="1">
            <p:custDataLst>
              <p:tags r:id="rId23"/>
            </p:custDataLst>
          </p:nvPr>
        </p:nvCxnSpPr>
        <p:spPr>
          <a:xfrm>
            <a:off x="1721485" y="2413000"/>
            <a:ext cx="1744980" cy="0"/>
          </a:xfrm>
          <a:prstGeom prst="line">
            <a:avLst/>
          </a:prstGeom>
          <a:gradFill>
            <a:gsLst>
              <a:gs pos="0">
                <a:schemeClr val="accent1"/>
              </a:gs>
              <a:gs pos="25000">
                <a:schemeClr val="accent2"/>
              </a:gs>
              <a:gs pos="100000">
                <a:schemeClr val="accent2">
                  <a:alpha val="70000"/>
                </a:schemeClr>
              </a:gs>
            </a:gsLst>
            <a:lin ang="0" scaled="0"/>
          </a:grad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矩形 7"/>
          <p:cNvSpPr/>
          <p:nvPr userDrawn="1">
            <p:custDataLst>
              <p:tags r:id="rId12"/>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658" name="矩形 9"/>
          <p:cNvSpPr/>
          <p:nvPr userDrawn="1">
            <p:custDataLst>
              <p:tags r:id="rId13"/>
            </p:custDataLst>
          </p:nvPr>
        </p:nvSpPr>
        <p:spPr>
          <a:xfrm rot="16200000">
            <a:off x="2379345" y="-1689735"/>
            <a:ext cx="150495" cy="490728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4"/>
            </p:custDataLst>
          </p:nvPr>
        </p:nvSpPr>
        <p:spPr>
          <a:xfrm>
            <a:off x="551935" y="136525"/>
            <a:ext cx="1108813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5"/>
            </p:custDataLst>
          </p:nvPr>
        </p:nvSpPr>
        <p:spPr>
          <a:xfrm>
            <a:off x="551935" y="1364400"/>
            <a:ext cx="1108813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70" name="KSO_TEMPLATE" hidden="1"/>
          <p:cNvSpPr/>
          <p:nvPr userDrawn="1">
            <p:custDataLst>
              <p:tags r:id="rId19"/>
            </p:custDataLst>
          </p:nvPr>
        </p:nvSpPr>
        <p:spPr>
          <a:xfrm flipH="1">
            <a:off x="0" y="0"/>
            <a:ext cx="0" cy="0"/>
          </a:xfrm>
          <a:prstGeom prst="rect">
            <a:avLst/>
          </a:prstGeom>
          <a:gradFill>
            <a:gsLst>
              <a:gs pos="0">
                <a:schemeClr val="accent2">
                  <a:alpha val="80000"/>
                </a:schemeClr>
              </a:gs>
              <a:gs pos="48000">
                <a:schemeClr val="accent2">
                  <a:alpha val="7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7812" r:id="rId2"/>
    <p:sldLayoutId id="2147487813" r:id="rId3"/>
    <p:sldLayoutId id="2147487814" r:id="rId4"/>
    <p:sldLayoutId id="2147487815" r:id="rId5"/>
    <p:sldLayoutId id="2147487816" r:id="rId6"/>
    <p:sldLayoutId id="2147487817" r:id="rId7"/>
    <p:sldLayoutId id="2147487818" r:id="rId8"/>
    <p:sldLayoutId id="2147487819" r:id="rId9"/>
    <p:sldLayoutId id="2147487820" r:id="rId10"/>
    <p:sldLayoutId id="2147487821"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3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tags" Target="../tags/tag123.xml" /><Relationship Id="rId16" Type="http://schemas.openxmlformats.org/officeDocument/2006/relationships/tags" Target="../tags/tag124.xml" /><Relationship Id="rId17" Type="http://schemas.openxmlformats.org/officeDocument/2006/relationships/tags" Target="../tags/tag125.xml" /><Relationship Id="rId18" Type="http://schemas.openxmlformats.org/officeDocument/2006/relationships/tags" Target="../tags/tag126.xml" /><Relationship Id="rId19" Type="http://schemas.openxmlformats.org/officeDocument/2006/relationships/tags" Target="../tags/tag127.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tags" Target="../tags/tag157.xml" /><Relationship Id="rId9" Type="http://schemas.openxmlformats.org/officeDocument/2006/relationships/tags" Target="../tags/tag15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14" Type="http://schemas.openxmlformats.org/officeDocument/2006/relationships/tags" Target="../tags/tag174.xml" /><Relationship Id="rId15" Type="http://schemas.openxmlformats.org/officeDocument/2006/relationships/tags" Target="../tags/tag175.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4.xml" /><Relationship Id="rId11" Type="http://schemas.openxmlformats.org/officeDocument/2006/relationships/tags" Target="../tags/tag185.xml" /><Relationship Id="rId12" Type="http://schemas.openxmlformats.org/officeDocument/2006/relationships/tags" Target="../tags/tag186.xml" /><Relationship Id="rId13" Type="http://schemas.openxmlformats.org/officeDocument/2006/relationships/tags" Target="../tags/tag187.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6.xml" /><Relationship Id="rId11" Type="http://schemas.openxmlformats.org/officeDocument/2006/relationships/tags" Target="../tags/tag197.xml" /><Relationship Id="rId12" Type="http://schemas.openxmlformats.org/officeDocument/2006/relationships/tags" Target="../tags/tag198.xml" /><Relationship Id="rId2" Type="http://schemas.openxmlformats.org/officeDocument/2006/relationships/tags" Target="../tags/tag188.xml"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tags" Target="../tags/tag191.xml" /><Relationship Id="rId6" Type="http://schemas.openxmlformats.org/officeDocument/2006/relationships/tags" Target="../tags/tag192.xml" /><Relationship Id="rId7" Type="http://schemas.openxmlformats.org/officeDocument/2006/relationships/tags" Target="../tags/tag193.xml" /><Relationship Id="rId8" Type="http://schemas.openxmlformats.org/officeDocument/2006/relationships/tags" Target="../tags/tag194.xml" /><Relationship Id="rId9" Type="http://schemas.openxmlformats.org/officeDocument/2006/relationships/tags" Target="../tags/tag19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7.xml" /><Relationship Id="rId11" Type="http://schemas.openxmlformats.org/officeDocument/2006/relationships/tags" Target="../tags/tag208.xml" /><Relationship Id="rId12" Type="http://schemas.openxmlformats.org/officeDocument/2006/relationships/tags" Target="../tags/tag209.xml" /><Relationship Id="rId13" Type="http://schemas.openxmlformats.org/officeDocument/2006/relationships/tags" Target="../tags/tag210.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tags" Target="../tags/tag205.xml" /><Relationship Id="rId9" Type="http://schemas.openxmlformats.org/officeDocument/2006/relationships/tags" Target="../tags/tag20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14" Type="http://schemas.openxmlformats.org/officeDocument/2006/relationships/tags" Target="../tags/tag226.xml" /><Relationship Id="rId15" Type="http://schemas.openxmlformats.org/officeDocument/2006/relationships/tags" Target="../tags/tag227.xml" /><Relationship Id="rId16" Type="http://schemas.openxmlformats.org/officeDocument/2006/relationships/tags" Target="../tags/tag228.xml" /><Relationship Id="rId17" Type="http://schemas.openxmlformats.org/officeDocument/2006/relationships/tags" Target="../tags/tag229.xml" /><Relationship Id="rId18" Type="http://schemas.openxmlformats.org/officeDocument/2006/relationships/tags" Target="../tags/tag230.xml" /><Relationship Id="rId19" Type="http://schemas.openxmlformats.org/officeDocument/2006/relationships/tags" Target="../tags/tag231.xml" /><Relationship Id="rId2" Type="http://schemas.openxmlformats.org/officeDocument/2006/relationships/tags" Target="../tags/tag214.xml" /><Relationship Id="rId20" Type="http://schemas.openxmlformats.org/officeDocument/2006/relationships/tags" Target="../tags/tag232.xml" /><Relationship Id="rId21" Type="http://schemas.openxmlformats.org/officeDocument/2006/relationships/tags" Target="../tags/tag233.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14213421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533399" y="1864175"/>
            <a:ext cx="10515600" cy="1800000"/>
          </a:xfrm>
        </p:spPr>
        <p:txBody>
          <a:bodyPr/>
          <a:lstStyle/>
          <a:p>
            <a:r>
              <a:rPr lang="zh-CN" altLang="en-US">
                <a:solidFill>
                  <a:schemeClr val="lt1">
                    <a:lumMod val="100000"/>
                  </a:schemeClr>
                </a:solidFill>
              </a:rPr>
              <a:t>物流信息化应用</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a:xfrm>
            <a:off x="533399" y="3735355"/>
            <a:ext cx="10515600" cy="972000"/>
          </a:xfrm>
        </p:spPr>
        <p:txBody>
          <a:bodyPr/>
          <a:lstStyle/>
          <a:p>
            <a:r>
              <a:rPr lang="en-US" altLang="zh-CN" err="1"/>
              <a:t>张某某,a click to unlimited possibilites</a:t>
            </a:r>
            <a:endParaRPr lang="en-US" altLang="zh-CN"/>
          </a:p>
        </p:txBody>
      </p:sp>
      <p:sp>
        <p:nvSpPr>
          <p:cNvPr id="1048652" name="公司名"/>
          <p:cNvSpPr>
            <a:spLocks noGrp="1"/>
          </p:cNvSpPr>
          <p:nvPr>
            <p:ph type="body" sz="quarter" idx="13"/>
            <p:custDataLst>
              <p:tags r:id="rId4"/>
            </p:custDataLst>
          </p:nvPr>
        </p:nvSpPr>
        <p:spPr>
          <a:xfrm>
            <a:off x="533399" y="468000"/>
            <a:ext cx="2743199" cy="504000"/>
          </a:xfrm>
        </p:spPr>
        <p:txBody>
          <a:bodyPr/>
          <a:lstStyle/>
          <a:p>
            <a:r>
              <a:rPr lang="en-US" altLang="zh-CN"/>
              <a:t>YOUR LOGO</a:t>
            </a:r>
            <a:endParaRPr lang="zh-CN" altLang="en-US"/>
          </a:p>
        </p:txBody>
      </p:sp>
      <p:sp>
        <p:nvSpPr>
          <p:cNvPr id="1048654" name="署名"/>
          <p:cNvSpPr>
            <a:spLocks noGrp="1"/>
          </p:cNvSpPr>
          <p:nvPr>
            <p:ph type="body" sz="quarter" idx="17"/>
            <p:custDataLst>
              <p:tags r:id="rId5"/>
            </p:custDataLst>
          </p:nvPr>
        </p:nvSpPr>
        <p:spPr>
          <a:xfrm>
            <a:off x="1190413" y="5106881"/>
            <a:ext cx="2743200" cy="504000"/>
          </a:xfrm>
        </p:spPr>
        <p:txBody>
          <a:bodyPr>
            <a:normAutofit/>
          </a:bodyPr>
          <a:lstStyle/>
          <a:p>
            <a:r>
              <a:rPr lang="zh-CN" altLang="en-US">
                <a:solidFill>
                  <a:schemeClr val="lt1">
                    <a:lumMod val="100000"/>
                  </a:schemeClr>
                </a:solidFill>
              </a:rPr>
              <a:t>汇报人：</a:t>
            </a:r>
            <a:r>
              <a:rPr lang="en-US" altLang="zh-CN">
                <a:solidFill>
                  <a:schemeClr val="lt1">
                    <a:lumMod val="100000"/>
                  </a:schemeClr>
                </a:solidFill>
              </a:rPr>
              <a:t>张某某</a:t>
            </a:r>
            <a:endParaRPr lang="zh-CN" altLang="en-US">
              <a:solidFill>
                <a:schemeClr val="lt1">
                  <a:lumMod val="100000"/>
                </a:schemeClr>
              </a:solidFill>
            </a:endParaRPr>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7" name=""/>
        <p:cNvGrpSpPr/>
        <p:nvPr/>
      </p:nvGrpSpPr>
      <p:grpSpPr>
        <a:xfrm>
          <a:off x="0" y="0"/>
          <a:ext cx="0" cy="0"/>
        </a:xfrm>
      </p:grpSpPr>
      <p:sp>
        <p:nvSpPr>
          <p:cNvPr id="1048866" name="标题"/>
          <p:cNvSpPr>
            <a:spLocks noGrp="1"/>
          </p:cNvSpPr>
          <p:nvPr>
            <p:ph type="title"/>
            <p:custDataLst>
              <p:tags r:id="rId2"/>
            </p:custDataLst>
          </p:nvPr>
        </p:nvSpPr>
        <p:spPr>
          <a:xfrm>
            <a:off x="3480487" y="227425"/>
            <a:ext cx="1600653" cy="1308480"/>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868" name="副标题"/>
          <p:cNvSpPr>
            <a:spLocks noGrp="1"/>
          </p:cNvSpPr>
          <p:nvPr>
            <p:ph type="body" idx="1"/>
            <p:custDataLst>
              <p:tags r:id="rId3"/>
            </p:custDataLst>
          </p:nvPr>
        </p:nvSpPr>
        <p:spPr>
          <a:xfrm>
            <a:off x="5081140" y="1012446"/>
            <a:ext cx="2880000" cy="504000"/>
          </a:xfrm>
        </p:spPr>
        <p:txBody>
          <a:bodyPr/>
          <a:lstStyle/>
          <a:p>
            <a:r>
              <a:rPr lang="en-US" altLang="zh-CN"/>
              <a:t>CONTENTS</a:t>
            </a:r>
            <a:endParaRPr lang="zh-CN" altLang="en-US"/>
          </a:p>
        </p:txBody>
      </p:sp>
      <p:sp>
        <p:nvSpPr>
          <p:cNvPr id="1048870" name="序号"/>
          <p:cNvSpPr txBox="1"/>
          <p:nvPr>
            <p:custDataLst>
              <p:tags r:id="rId4"/>
            </p:custDataLst>
          </p:nvPr>
        </p:nvSpPr>
        <p:spPr>
          <a:xfrm>
            <a:off x="5474970" y="1788795"/>
            <a:ext cx="1568767" cy="808790"/>
          </a:xfrm>
          <a:prstGeom prst="rect">
            <a:avLst/>
          </a:prstGeom>
          <a:noFill/>
        </p:spPr>
        <p:txBody>
          <a:bodyPr wrap="square" lIns="0" tIns="0" rIns="0" bIns="0" rtlCol="0" anchor="b" anchorCtr="0">
            <a:normAutofit fontScale="98276"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01</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2" name="项标题"/>
          <p:cNvSpPr txBox="1"/>
          <p:nvPr>
            <p:custDataLst>
              <p:tags r:id="rId5"/>
            </p:custDataLst>
          </p:nvPr>
        </p:nvSpPr>
        <p:spPr>
          <a:xfrm>
            <a:off x="5493247" y="2160717"/>
            <a:ext cx="3803938" cy="402873"/>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000" b="1" kern="0" spc="100">
                <a:effectLst/>
                <a:latin typeface="+中文标题" charset="0"/>
                <a:ea typeface="+mj-ea"/>
              </a:rPr>
              <a:t>物流信息化概述</a:t>
            </a:r>
            <a:endParaRPr lang="zh-CN" altLang="en-US" sz="2000" b="1" kern="0" spc="100">
              <a:effectLst/>
              <a:latin typeface="+中文标题" charset="0"/>
              <a:ea typeface="+mj-ea"/>
            </a:endParaRPr>
          </a:p>
        </p:txBody>
      </p:sp>
      <p:cxnSp>
        <p:nvCxnSpPr>
          <p:cNvPr id="3145741" name="直接箭头连接符 36"/>
          <p:cNvCxnSpPr/>
          <p:nvPr>
            <p:custDataLst>
              <p:tags r:id="rId6"/>
            </p:custDataLst>
          </p:nvPr>
        </p:nvCxnSpPr>
        <p:spPr>
          <a:xfrm>
            <a:off x="5530308" y="2623970"/>
            <a:ext cx="3997057"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4" name="序号"/>
          <p:cNvSpPr txBox="1"/>
          <p:nvPr>
            <p:custDataLst>
              <p:tags r:id="rId7"/>
            </p:custDataLst>
          </p:nvPr>
        </p:nvSpPr>
        <p:spPr>
          <a:xfrm>
            <a:off x="6087137" y="2616327"/>
            <a:ext cx="1568808" cy="809062"/>
          </a:xfrm>
          <a:prstGeom prst="rect">
            <a:avLst/>
          </a:prstGeom>
          <a:noFill/>
        </p:spPr>
        <p:txBody>
          <a:bodyPr wrap="square" lIns="0" tIns="0" rIns="0" bIns="0" rtlCol="0" anchor="b" anchorCtr="0">
            <a:normAutofit fontScale="98276"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02</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6" name="项标题"/>
          <p:cNvSpPr txBox="1"/>
          <p:nvPr>
            <p:custDataLst>
              <p:tags r:id="rId8"/>
            </p:custDataLst>
          </p:nvPr>
        </p:nvSpPr>
        <p:spPr>
          <a:xfrm>
            <a:off x="6096275" y="3024918"/>
            <a:ext cx="3804037" cy="403008"/>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000" b="1" kern="0" spc="100">
                <a:effectLst/>
                <a:latin typeface="+中文标题" charset="0"/>
                <a:ea typeface="+mj-ea"/>
              </a:rPr>
              <a:t>物流信息化技术</a:t>
            </a:r>
            <a:endParaRPr lang="zh-CN" altLang="en-US" sz="2000" b="1" kern="0" spc="100">
              <a:effectLst/>
              <a:latin typeface="+中文标题" charset="0"/>
              <a:ea typeface="+mj-ea"/>
            </a:endParaRPr>
          </a:p>
        </p:txBody>
      </p:sp>
      <p:cxnSp>
        <p:nvCxnSpPr>
          <p:cNvPr id="3145743" name="直接箭头连接符 33"/>
          <p:cNvCxnSpPr/>
          <p:nvPr>
            <p:custDataLst>
              <p:tags r:id="rId9"/>
            </p:custDataLst>
          </p:nvPr>
        </p:nvCxnSpPr>
        <p:spPr>
          <a:xfrm>
            <a:off x="6133338" y="3488327"/>
            <a:ext cx="3997161"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8" name="序号"/>
          <p:cNvSpPr txBox="1"/>
          <p:nvPr>
            <p:custDataLst>
              <p:tags r:id="rId10"/>
            </p:custDataLst>
          </p:nvPr>
        </p:nvSpPr>
        <p:spPr>
          <a:xfrm>
            <a:off x="6657613" y="3473736"/>
            <a:ext cx="1568579" cy="809062"/>
          </a:xfrm>
          <a:prstGeom prst="rect">
            <a:avLst/>
          </a:prstGeom>
          <a:noFill/>
        </p:spPr>
        <p:txBody>
          <a:bodyPr wrap="square" lIns="0" tIns="0" rIns="0" bIns="0" rtlCol="0" anchor="b" anchorCtr="0">
            <a:normAutofit fontScale="98276"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03</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0" name="项标题"/>
          <p:cNvSpPr txBox="1"/>
          <p:nvPr>
            <p:custDataLst>
              <p:tags r:id="rId11"/>
            </p:custDataLst>
          </p:nvPr>
        </p:nvSpPr>
        <p:spPr>
          <a:xfrm>
            <a:off x="6657613" y="3882327"/>
            <a:ext cx="3803482" cy="403008"/>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000" b="1" kern="0" spc="100">
                <a:effectLst/>
                <a:latin typeface="+中文标题" charset="0"/>
                <a:ea typeface="+mj-ea"/>
              </a:rPr>
              <a:t>物流信息化应用案例</a:t>
            </a:r>
            <a:endParaRPr lang="zh-CN" altLang="en-US" sz="2000" b="1" kern="0" spc="100">
              <a:effectLst/>
              <a:latin typeface="+中文标题" charset="0"/>
              <a:ea typeface="+mj-ea"/>
            </a:endParaRPr>
          </a:p>
        </p:txBody>
      </p:sp>
      <p:cxnSp>
        <p:nvCxnSpPr>
          <p:cNvPr id="3145745" name="直接箭头连接符 30"/>
          <p:cNvCxnSpPr/>
          <p:nvPr>
            <p:custDataLst>
              <p:tags r:id="rId12"/>
            </p:custDataLst>
          </p:nvPr>
        </p:nvCxnSpPr>
        <p:spPr>
          <a:xfrm>
            <a:off x="6694670" y="4345736"/>
            <a:ext cx="3996577"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2" name="序号"/>
          <p:cNvSpPr txBox="1"/>
          <p:nvPr>
            <p:custDataLst>
              <p:tags r:id="rId13"/>
            </p:custDataLst>
          </p:nvPr>
        </p:nvSpPr>
        <p:spPr>
          <a:xfrm>
            <a:off x="7237818" y="4331840"/>
            <a:ext cx="1568579" cy="809062"/>
          </a:xfrm>
          <a:prstGeom prst="rect">
            <a:avLst/>
          </a:prstGeom>
          <a:noFill/>
        </p:spPr>
        <p:txBody>
          <a:bodyPr wrap="square" lIns="0" tIns="0" rIns="0" bIns="0" rtlCol="0" anchor="b" anchorCtr="0">
            <a:normAutofit fontScale="98276"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04</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4" name="项标题"/>
          <p:cNvSpPr txBox="1"/>
          <p:nvPr>
            <p:custDataLst>
              <p:tags r:id="rId14"/>
            </p:custDataLst>
          </p:nvPr>
        </p:nvSpPr>
        <p:spPr>
          <a:xfrm>
            <a:off x="7237818" y="4740431"/>
            <a:ext cx="3803482" cy="403008"/>
          </a:xfrm>
          <a:prstGeom prst="rect">
            <a:avLst/>
          </a:prstGeom>
          <a:noFill/>
        </p:spPr>
        <p:txBody>
          <a:bodyPr wrap="square" lIns="0" tIns="0" rIns="0" bIns="0" rtlCol="0" anchor="b">
            <a:normAutofit fontScale="7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effectLst/>
                <a:latin typeface="+中文标题" charset="0"/>
                <a:ea typeface="+mj-ea"/>
              </a:rPr>
              <a:t>物流信息化的发展趋势与挑战</a:t>
            </a:r>
            <a:endParaRPr lang="zh-CN" altLang="en-US" sz="2800" b="1" kern="0" spc="100">
              <a:effectLst/>
              <a:latin typeface="+中文标题" charset="0"/>
              <a:ea typeface="+mj-ea"/>
            </a:endParaRPr>
          </a:p>
        </p:txBody>
      </p:sp>
      <p:cxnSp>
        <p:nvCxnSpPr>
          <p:cNvPr id="3145747" name="直接箭头连接符 27"/>
          <p:cNvCxnSpPr/>
          <p:nvPr>
            <p:custDataLst>
              <p:tags r:id="rId15"/>
            </p:custDataLst>
          </p:nvPr>
        </p:nvCxnSpPr>
        <p:spPr>
          <a:xfrm>
            <a:off x="7274875" y="5203840"/>
            <a:ext cx="3996577"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6" name="序号"/>
          <p:cNvSpPr txBox="1"/>
          <p:nvPr>
            <p:custDataLst>
              <p:tags r:id="rId16"/>
            </p:custDataLst>
          </p:nvPr>
        </p:nvSpPr>
        <p:spPr>
          <a:xfrm>
            <a:off x="7870136" y="5246919"/>
            <a:ext cx="1568579" cy="809062"/>
          </a:xfrm>
          <a:prstGeom prst="rect">
            <a:avLst/>
          </a:prstGeom>
          <a:noFill/>
        </p:spPr>
        <p:txBody>
          <a:bodyPr wrap="square" lIns="0" tIns="0" rIns="0" bIns="0" rtlCol="0" anchor="b" anchorCtr="0">
            <a:normAutofit fontScale="98276"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05</a:t>
            </a:r>
            <a:endParaRPr lang="en-US" sz="58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8" name="项标题"/>
          <p:cNvSpPr txBox="1"/>
          <p:nvPr>
            <p:custDataLst>
              <p:tags r:id="rId17"/>
            </p:custDataLst>
          </p:nvPr>
        </p:nvSpPr>
        <p:spPr>
          <a:xfrm>
            <a:off x="7870136" y="5655510"/>
            <a:ext cx="3803482" cy="403008"/>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000" b="1" kern="0" spc="100">
                <a:effectLst/>
                <a:latin typeface="+中文标题" charset="0"/>
                <a:ea typeface="+mj-ea"/>
              </a:rPr>
              <a:t>物流信息化的价值与意义</a:t>
            </a:r>
            <a:endParaRPr lang="zh-CN" altLang="en-US" sz="2000" b="1" kern="0" spc="100">
              <a:effectLst/>
              <a:latin typeface="+中文标题" charset="0"/>
              <a:ea typeface="+mj-ea"/>
            </a:endParaRPr>
          </a:p>
        </p:txBody>
      </p:sp>
      <p:cxnSp>
        <p:nvCxnSpPr>
          <p:cNvPr id="3145749" name="直接箭头连接符 18"/>
          <p:cNvCxnSpPr/>
          <p:nvPr>
            <p:custDataLst>
              <p:tags r:id="rId18"/>
            </p:custDataLst>
          </p:nvPr>
        </p:nvCxnSpPr>
        <p:spPr>
          <a:xfrm>
            <a:off x="7907193" y="6118919"/>
            <a:ext cx="3996577"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Tree>
    <p:custDataLst>
      <p:tags r:id="rId19"/>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5" name=""/>
        <p:cNvGrpSpPr/>
        <p:nvPr/>
      </p:nvGrpSpPr>
      <p:grpSpPr>
        <a:xfrm>
          <a:off x="0" y="0"/>
          <a:ext cx="0" cy="0"/>
        </a:xfrm>
      </p:grpSpPr>
      <p:sp>
        <p:nvSpPr>
          <p:cNvPr id="1048930"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物流信息化概述</a:t>
            </a:r>
            <a:endParaRPr lang="zh-CN" altLang="en-US">
              <a:solidFill>
                <a:schemeClr val="lt1">
                  <a:lumMod val="100000"/>
                </a:schemeClr>
              </a:solidFill>
            </a:endParaRPr>
          </a:p>
        </p:txBody>
      </p:sp>
      <p:sp>
        <p:nvSpPr>
          <p:cNvPr id="1048932" name="节编号"/>
          <p:cNvSpPr>
            <a:spLocks noGrp="1"/>
          </p:cNvSpPr>
          <p:nvPr>
            <p:ph type="body" sz="quarter" idx="13"/>
            <p:custDataLst>
              <p:tags r:id="rId3"/>
            </p:custDataLst>
          </p:nvPr>
        </p:nvSpPr>
        <p:spPr>
          <a:xfrm>
            <a:off x="996464" y="1954175"/>
            <a:ext cx="8428889" cy="1224000"/>
          </a:xfrm>
        </p:spPr>
        <p:txBody>
          <a:bodyPr/>
          <a:lstStyle/>
          <a:p>
            <a:r>
              <a:rPr lang="en-US" altLang="zh-CN"/>
              <a:t>PART 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3" name=""/>
        <p:cNvGrpSpPr/>
        <p:nvPr/>
      </p:nvGrpSpPr>
      <p:grpSpPr>
        <a:xfrm>
          <a:off x="0" y="0"/>
          <a:ext cx="0" cy="0"/>
        </a:xfrm>
      </p:grpSpPr>
      <p:sp>
        <p:nvSpPr>
          <p:cNvPr id="1048974" name="标题 1"/>
          <p:cNvSpPr>
            <a:spLocks noGrp="1"/>
          </p:cNvSpPr>
          <p:nvPr>
            <p:ph type="title"/>
          </p:nvPr>
        </p:nvSpPr>
        <p:spPr/>
        <p:txBody>
          <a:bodyPr/>
          <a:lstStyle/>
          <a:p>
            <a:r>
              <a:rPr lang="zh-CN" altLang="en-US"/>
              <a:t>物流信息化的定义</a:t>
            </a:r>
            <a:endParaRPr lang="zh-CN" altLang="en-US"/>
          </a:p>
        </p:txBody>
      </p:sp>
      <p:sp>
        <p:nvSpPr>
          <p:cNvPr id="1048976" name="任意多边形 5"/>
          <p:cNvSpPr/>
          <p:nvPr>
            <p:custDataLst>
              <p:tags r:id="rId2"/>
            </p:custDataLst>
          </p:nvPr>
        </p:nvSpPr>
        <p:spPr>
          <a:xfrm>
            <a:off x="3292282" y="1364400"/>
            <a:ext cx="5810784" cy="1032199"/>
          </a:xfrm>
          <a:custGeom>
            <a:gdLst>
              <a:gd name="adj" fmla="val 1098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8736" h="1707">
                <a:moveTo>
                  <a:pt x="188" y="0"/>
                </a:moveTo>
                <a:lnTo>
                  <a:pt x="8548" y="0"/>
                </a:lnTo>
                <a:cubicBezTo>
                  <a:pt x="8652" y="0"/>
                  <a:pt x="8736" y="84"/>
                  <a:pt x="8736" y="188"/>
                </a:cubicBezTo>
                <a:lnTo>
                  <a:pt x="8736" y="1519"/>
                </a:lnTo>
                <a:cubicBezTo>
                  <a:pt x="8736" y="1623"/>
                  <a:pt x="8652" y="1707"/>
                  <a:pt x="8548" y="1707"/>
                </a:cubicBezTo>
                <a:lnTo>
                  <a:pt x="188" y="1707"/>
                </a:lnTo>
                <a:cubicBezTo>
                  <a:pt x="84" y="1707"/>
                  <a:pt x="0" y="1623"/>
                  <a:pt x="0" y="1519"/>
                </a:cubicBezTo>
                <a:lnTo>
                  <a:pt x="0" y="1323"/>
                </a:lnTo>
                <a:lnTo>
                  <a:pt x="21" y="1326"/>
                </a:lnTo>
                <a:cubicBezTo>
                  <a:pt x="45" y="1330"/>
                  <a:pt x="70" y="1332"/>
                  <a:pt x="95" y="1332"/>
                </a:cubicBezTo>
                <a:cubicBezTo>
                  <a:pt x="362" y="1332"/>
                  <a:pt x="578" y="1116"/>
                  <a:pt x="578" y="849"/>
                </a:cubicBezTo>
                <a:cubicBezTo>
                  <a:pt x="578" y="582"/>
                  <a:pt x="362" y="366"/>
                  <a:pt x="95" y="366"/>
                </a:cubicBezTo>
                <a:cubicBezTo>
                  <a:pt x="70" y="366"/>
                  <a:pt x="45" y="368"/>
                  <a:pt x="21" y="372"/>
                </a:cubicBezTo>
                <a:lnTo>
                  <a:pt x="0" y="375"/>
                </a:lnTo>
                <a:lnTo>
                  <a:pt x="0" y="188"/>
                </a:lnTo>
                <a:cubicBezTo>
                  <a:pt x="0" y="84"/>
                  <a:pt x="84" y="0"/>
                  <a:pt x="188" y="0"/>
                </a:cubicBez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78" name="文本框 33"/>
          <p:cNvSpPr txBox="1"/>
          <p:nvPr>
            <p:custDataLst>
              <p:tags r:id="rId3"/>
            </p:custDataLst>
          </p:nvPr>
        </p:nvSpPr>
        <p:spPr>
          <a:xfrm>
            <a:off x="3738475" y="1399269"/>
            <a:ext cx="5222768" cy="962477"/>
          </a:xfrm>
          <a:prstGeom prst="rect">
            <a:avLst/>
          </a:prstGeom>
          <a:noFill/>
        </p:spPr>
        <p:txBody>
          <a:bodyPr wrap="square" rtlCol="0" anchor="ctr"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spcAft>
                <a:spcPct val="0"/>
              </a:spcAft>
            </a:pPr>
            <a:r>
              <a:rPr lang="zh-CN" altLang="en-US">
                <a:latin typeface="+mn-ea"/>
                <a:sym typeface="+mn-ea"/>
              </a:rPr>
              <a:t>物流信息化是指利用信息技术对物流过程中产生的全部或部分信息进行采集、分类、传递、汇总、识别、跟踪、查询等一系列处理活动，以实现对货物流动过程的控制，从而降低成本、提高效益的管理活动。</a:t>
            </a:r>
            <a:endParaRPr lang="zh-CN" altLang="en-US">
              <a:latin typeface="+mn-ea"/>
              <a:sym typeface="+mn-ea"/>
            </a:endParaRPr>
          </a:p>
        </p:txBody>
      </p:sp>
      <p:sp>
        <p:nvSpPr>
          <p:cNvPr id="1048980" name="椭圆 4"/>
          <p:cNvSpPr/>
          <p:nvPr>
            <p:custDataLst>
              <p:tags r:id="rId4"/>
            </p:custDataLst>
          </p:nvPr>
        </p:nvSpPr>
        <p:spPr>
          <a:xfrm>
            <a:off x="3089526" y="1613648"/>
            <a:ext cx="532123" cy="53212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000" b="1">
                <a:latin typeface="+mn-ea"/>
              </a:rPr>
              <a:t>01</a:t>
            </a:r>
            <a:endParaRPr lang="en-US" altLang="zh-CN" sz="1000" b="1">
              <a:latin typeface="+mn-ea"/>
            </a:endParaRPr>
          </a:p>
        </p:txBody>
      </p:sp>
      <p:sp>
        <p:nvSpPr>
          <p:cNvPr id="1048982" name="任意多边形 19"/>
          <p:cNvSpPr/>
          <p:nvPr>
            <p:custDataLst>
              <p:tags r:id="rId5"/>
            </p:custDataLst>
          </p:nvPr>
        </p:nvSpPr>
        <p:spPr>
          <a:xfrm>
            <a:off x="3292282" y="2624846"/>
            <a:ext cx="5810784" cy="1032199"/>
          </a:xfrm>
          <a:custGeom>
            <a:gdLst>
              <a:gd name="adj" fmla="val 1098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8736" h="1707">
                <a:moveTo>
                  <a:pt x="188" y="0"/>
                </a:moveTo>
                <a:lnTo>
                  <a:pt x="8548" y="0"/>
                </a:lnTo>
                <a:cubicBezTo>
                  <a:pt x="8652" y="0"/>
                  <a:pt x="8736" y="84"/>
                  <a:pt x="8736" y="188"/>
                </a:cubicBezTo>
                <a:lnTo>
                  <a:pt x="8736" y="1519"/>
                </a:lnTo>
                <a:cubicBezTo>
                  <a:pt x="8736" y="1623"/>
                  <a:pt x="8652" y="1707"/>
                  <a:pt x="8548" y="1707"/>
                </a:cubicBezTo>
                <a:lnTo>
                  <a:pt x="188" y="1707"/>
                </a:lnTo>
                <a:cubicBezTo>
                  <a:pt x="84" y="1707"/>
                  <a:pt x="0" y="1623"/>
                  <a:pt x="0" y="1519"/>
                </a:cubicBezTo>
                <a:lnTo>
                  <a:pt x="0" y="1323"/>
                </a:lnTo>
                <a:lnTo>
                  <a:pt x="21" y="1326"/>
                </a:lnTo>
                <a:cubicBezTo>
                  <a:pt x="45" y="1330"/>
                  <a:pt x="70" y="1332"/>
                  <a:pt x="95" y="1332"/>
                </a:cubicBezTo>
                <a:cubicBezTo>
                  <a:pt x="362" y="1332"/>
                  <a:pt x="578" y="1116"/>
                  <a:pt x="578" y="849"/>
                </a:cubicBezTo>
                <a:cubicBezTo>
                  <a:pt x="578" y="582"/>
                  <a:pt x="362" y="366"/>
                  <a:pt x="95" y="366"/>
                </a:cubicBezTo>
                <a:cubicBezTo>
                  <a:pt x="70" y="366"/>
                  <a:pt x="45" y="368"/>
                  <a:pt x="21" y="372"/>
                </a:cubicBezTo>
                <a:lnTo>
                  <a:pt x="0" y="375"/>
                </a:lnTo>
                <a:lnTo>
                  <a:pt x="0" y="188"/>
                </a:lnTo>
                <a:cubicBezTo>
                  <a:pt x="0" y="84"/>
                  <a:pt x="84" y="0"/>
                  <a:pt x="188" y="0"/>
                </a:cubicBez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84" name="文本框 20"/>
          <p:cNvSpPr txBox="1"/>
          <p:nvPr>
            <p:custDataLst>
              <p:tags r:id="rId6"/>
            </p:custDataLst>
          </p:nvPr>
        </p:nvSpPr>
        <p:spPr>
          <a:xfrm>
            <a:off x="3738475" y="2659715"/>
            <a:ext cx="5222768" cy="962477"/>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1300">
                <a:latin typeface="+mn-ea"/>
                <a:sym typeface="+mn-ea"/>
              </a:rPr>
              <a:t>物流信息化是现代物流的灵魂，是现代物流发展的必然要求和趋势。</a:t>
            </a:r>
            <a:endParaRPr lang="zh-CN" altLang="en-US" sz="1300">
              <a:latin typeface="+mn-ea"/>
              <a:sym typeface="+mn-ea"/>
            </a:endParaRPr>
          </a:p>
        </p:txBody>
      </p:sp>
      <p:sp>
        <p:nvSpPr>
          <p:cNvPr id="1048986" name="椭圆 21"/>
          <p:cNvSpPr/>
          <p:nvPr>
            <p:custDataLst>
              <p:tags r:id="rId7"/>
            </p:custDataLst>
          </p:nvPr>
        </p:nvSpPr>
        <p:spPr>
          <a:xfrm>
            <a:off x="3089526" y="2874740"/>
            <a:ext cx="532123" cy="53212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000" b="1">
                <a:latin typeface="+mn-ea"/>
              </a:rPr>
              <a:t>02</a:t>
            </a:r>
            <a:endParaRPr lang="en-US" altLang="zh-CN" sz="1000" b="1">
              <a:latin typeface="+mn-ea"/>
            </a:endParaRPr>
          </a:p>
        </p:txBody>
      </p:sp>
      <p:sp>
        <p:nvSpPr>
          <p:cNvPr id="1048988" name="任意多边形 22"/>
          <p:cNvSpPr/>
          <p:nvPr>
            <p:custDataLst>
              <p:tags r:id="rId8"/>
            </p:custDataLst>
          </p:nvPr>
        </p:nvSpPr>
        <p:spPr>
          <a:xfrm>
            <a:off x="3292282" y="3885292"/>
            <a:ext cx="5810784" cy="1032199"/>
          </a:xfrm>
          <a:custGeom>
            <a:gdLst>
              <a:gd name="adj" fmla="val 1098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8736" h="1707">
                <a:moveTo>
                  <a:pt x="188" y="0"/>
                </a:moveTo>
                <a:lnTo>
                  <a:pt x="8548" y="0"/>
                </a:lnTo>
                <a:cubicBezTo>
                  <a:pt x="8652" y="0"/>
                  <a:pt x="8736" y="84"/>
                  <a:pt x="8736" y="188"/>
                </a:cubicBezTo>
                <a:lnTo>
                  <a:pt x="8736" y="1519"/>
                </a:lnTo>
                <a:cubicBezTo>
                  <a:pt x="8736" y="1623"/>
                  <a:pt x="8652" y="1707"/>
                  <a:pt x="8548" y="1707"/>
                </a:cubicBezTo>
                <a:lnTo>
                  <a:pt x="188" y="1707"/>
                </a:lnTo>
                <a:cubicBezTo>
                  <a:pt x="84" y="1707"/>
                  <a:pt x="0" y="1623"/>
                  <a:pt x="0" y="1519"/>
                </a:cubicBezTo>
                <a:lnTo>
                  <a:pt x="0" y="1323"/>
                </a:lnTo>
                <a:lnTo>
                  <a:pt x="21" y="1326"/>
                </a:lnTo>
                <a:cubicBezTo>
                  <a:pt x="45" y="1330"/>
                  <a:pt x="70" y="1332"/>
                  <a:pt x="95" y="1332"/>
                </a:cubicBezTo>
                <a:cubicBezTo>
                  <a:pt x="362" y="1332"/>
                  <a:pt x="578" y="1116"/>
                  <a:pt x="578" y="849"/>
                </a:cubicBezTo>
                <a:cubicBezTo>
                  <a:pt x="578" y="582"/>
                  <a:pt x="362" y="366"/>
                  <a:pt x="95" y="366"/>
                </a:cubicBezTo>
                <a:cubicBezTo>
                  <a:pt x="70" y="366"/>
                  <a:pt x="45" y="368"/>
                  <a:pt x="21" y="372"/>
                </a:cubicBezTo>
                <a:lnTo>
                  <a:pt x="0" y="375"/>
                </a:lnTo>
                <a:lnTo>
                  <a:pt x="0" y="188"/>
                </a:lnTo>
                <a:cubicBezTo>
                  <a:pt x="0" y="84"/>
                  <a:pt x="84" y="0"/>
                  <a:pt x="188" y="0"/>
                </a:cubicBez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90" name="文本框 23"/>
          <p:cNvSpPr txBox="1"/>
          <p:nvPr>
            <p:custDataLst>
              <p:tags r:id="rId9"/>
            </p:custDataLst>
          </p:nvPr>
        </p:nvSpPr>
        <p:spPr>
          <a:xfrm>
            <a:off x="3738475" y="3920161"/>
            <a:ext cx="5222768" cy="962477"/>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1300">
                <a:latin typeface="+mn-ea"/>
                <a:sym typeface="+mn-ea"/>
              </a:rPr>
              <a:t>物流信息化可实现减少物流过程的无纸化，提高效率，降低成本。</a:t>
            </a:r>
            <a:endParaRPr lang="zh-CN" altLang="en-US" sz="1300">
              <a:latin typeface="+mn-ea"/>
              <a:sym typeface="+mn-ea"/>
            </a:endParaRPr>
          </a:p>
        </p:txBody>
      </p:sp>
      <p:sp>
        <p:nvSpPr>
          <p:cNvPr id="1048992" name="椭圆 24"/>
          <p:cNvSpPr/>
          <p:nvPr>
            <p:custDataLst>
              <p:tags r:id="rId10"/>
            </p:custDataLst>
          </p:nvPr>
        </p:nvSpPr>
        <p:spPr>
          <a:xfrm>
            <a:off x="3089526" y="4135186"/>
            <a:ext cx="532123" cy="53212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000" b="1">
                <a:latin typeface="+mn-ea"/>
              </a:rPr>
              <a:t>03</a:t>
            </a:r>
            <a:endParaRPr lang="en-US" altLang="zh-CN" sz="1000" b="1">
              <a:latin typeface="+mn-ea"/>
            </a:endParaRPr>
          </a:p>
        </p:txBody>
      </p:sp>
      <p:sp>
        <p:nvSpPr>
          <p:cNvPr id="1048994" name="任意多边形 25"/>
          <p:cNvSpPr/>
          <p:nvPr>
            <p:custDataLst>
              <p:tags r:id="rId11"/>
            </p:custDataLst>
          </p:nvPr>
        </p:nvSpPr>
        <p:spPr>
          <a:xfrm>
            <a:off x="3292282" y="5145739"/>
            <a:ext cx="5810784" cy="1032199"/>
          </a:xfrm>
          <a:custGeom>
            <a:gdLst>
              <a:gd name="adj" fmla="val 10987"/>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8736" h="1707">
                <a:moveTo>
                  <a:pt x="188" y="0"/>
                </a:moveTo>
                <a:lnTo>
                  <a:pt x="8548" y="0"/>
                </a:lnTo>
                <a:cubicBezTo>
                  <a:pt x="8652" y="0"/>
                  <a:pt x="8736" y="84"/>
                  <a:pt x="8736" y="188"/>
                </a:cubicBezTo>
                <a:lnTo>
                  <a:pt x="8736" y="1519"/>
                </a:lnTo>
                <a:cubicBezTo>
                  <a:pt x="8736" y="1623"/>
                  <a:pt x="8652" y="1707"/>
                  <a:pt x="8548" y="1707"/>
                </a:cubicBezTo>
                <a:lnTo>
                  <a:pt x="188" y="1707"/>
                </a:lnTo>
                <a:cubicBezTo>
                  <a:pt x="84" y="1707"/>
                  <a:pt x="0" y="1623"/>
                  <a:pt x="0" y="1519"/>
                </a:cubicBezTo>
                <a:lnTo>
                  <a:pt x="0" y="1323"/>
                </a:lnTo>
                <a:lnTo>
                  <a:pt x="21" y="1326"/>
                </a:lnTo>
                <a:cubicBezTo>
                  <a:pt x="45" y="1330"/>
                  <a:pt x="70" y="1332"/>
                  <a:pt x="95" y="1332"/>
                </a:cubicBezTo>
                <a:cubicBezTo>
                  <a:pt x="362" y="1332"/>
                  <a:pt x="578" y="1116"/>
                  <a:pt x="578" y="849"/>
                </a:cubicBezTo>
                <a:cubicBezTo>
                  <a:pt x="578" y="582"/>
                  <a:pt x="362" y="366"/>
                  <a:pt x="95" y="366"/>
                </a:cubicBezTo>
                <a:cubicBezTo>
                  <a:pt x="70" y="366"/>
                  <a:pt x="45" y="368"/>
                  <a:pt x="21" y="372"/>
                </a:cubicBezTo>
                <a:lnTo>
                  <a:pt x="0" y="375"/>
                </a:lnTo>
                <a:lnTo>
                  <a:pt x="0" y="188"/>
                </a:lnTo>
                <a:cubicBezTo>
                  <a:pt x="0" y="84"/>
                  <a:pt x="84" y="0"/>
                  <a:pt x="188" y="0"/>
                </a:cubicBez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96" name="文本框 26"/>
          <p:cNvSpPr txBox="1"/>
          <p:nvPr>
            <p:custDataLst>
              <p:tags r:id="rId12"/>
            </p:custDataLst>
          </p:nvPr>
        </p:nvSpPr>
        <p:spPr>
          <a:xfrm>
            <a:off x="3738475" y="5180608"/>
            <a:ext cx="5222768" cy="962477"/>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1300">
                <a:latin typeface="+mn-ea"/>
                <a:sym typeface="+mn-ea"/>
              </a:rPr>
              <a:t>物流信息化能改善物流系统的功能，带来竞争优势。</a:t>
            </a:r>
            <a:endParaRPr lang="zh-CN" altLang="en-US" sz="1300">
              <a:latin typeface="+mn-ea"/>
              <a:sym typeface="+mn-ea"/>
            </a:endParaRPr>
          </a:p>
        </p:txBody>
      </p:sp>
      <p:sp>
        <p:nvSpPr>
          <p:cNvPr id="1048998" name="椭圆 27"/>
          <p:cNvSpPr/>
          <p:nvPr>
            <p:custDataLst>
              <p:tags r:id="rId13"/>
            </p:custDataLst>
          </p:nvPr>
        </p:nvSpPr>
        <p:spPr>
          <a:xfrm>
            <a:off x="3089526" y="5395633"/>
            <a:ext cx="532123" cy="53212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1000" b="1">
                <a:latin typeface="+mn-ea"/>
              </a:rPr>
              <a:t>04</a:t>
            </a:r>
            <a:endParaRPr lang="en-US" altLang="zh-CN" sz="1000" b="1">
              <a:latin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1" name=""/>
        <p:cNvGrpSpPr/>
        <p:nvPr/>
      </p:nvGrpSpPr>
      <p:grpSpPr>
        <a:xfrm>
          <a:off x="0" y="0"/>
          <a:ext cx="0" cy="0"/>
        </a:xfrm>
      </p:grpSpPr>
      <p:sp>
        <p:nvSpPr>
          <p:cNvPr id="1049036" name="标题 1"/>
          <p:cNvSpPr>
            <a:spLocks noGrp="1"/>
          </p:cNvSpPr>
          <p:nvPr>
            <p:ph type="title"/>
          </p:nvPr>
        </p:nvSpPr>
        <p:spPr/>
        <p:txBody>
          <a:bodyPr/>
          <a:lstStyle/>
          <a:p>
            <a:r>
              <a:rPr lang="zh-CN" altLang="en-US"/>
              <a:t>物流信息化的发展历程</a:t>
            </a:r>
            <a:endParaRPr lang="zh-CN" altLang="en-US"/>
          </a:p>
        </p:txBody>
      </p:sp>
      <p:sp>
        <p:nvSpPr>
          <p:cNvPr id="1049038" name="五边形 30"/>
          <p:cNvSpPr/>
          <p:nvPr>
            <p:custDataLst>
              <p:tags r:id="rId2"/>
            </p:custDataLst>
          </p:nvPr>
        </p:nvSpPr>
        <p:spPr>
          <a:xfrm>
            <a:off x="551935" y="3187953"/>
            <a:ext cx="2938840" cy="1194600"/>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40" name="燕尾形 36"/>
          <p:cNvSpPr/>
          <p:nvPr>
            <p:custDataLst>
              <p:tags r:id="rId3"/>
            </p:custDataLst>
          </p:nvPr>
        </p:nvSpPr>
        <p:spPr>
          <a:xfrm>
            <a:off x="3192348" y="3187953"/>
            <a:ext cx="2938840" cy="1194600"/>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42" name="燕尾形 37"/>
          <p:cNvSpPr/>
          <p:nvPr>
            <p:custDataLst>
              <p:tags r:id="rId4"/>
            </p:custDataLst>
          </p:nvPr>
        </p:nvSpPr>
        <p:spPr>
          <a:xfrm>
            <a:off x="8473173" y="3187953"/>
            <a:ext cx="2938840" cy="1194600"/>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44" name="燕尾形 38"/>
          <p:cNvSpPr/>
          <p:nvPr>
            <p:custDataLst>
              <p:tags r:id="rId5"/>
            </p:custDataLst>
          </p:nvPr>
        </p:nvSpPr>
        <p:spPr>
          <a:xfrm>
            <a:off x="5832761" y="3187953"/>
            <a:ext cx="2938840" cy="1194600"/>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46" name="文本框 3"/>
          <p:cNvSpPr txBox="1"/>
          <p:nvPr>
            <p:custDataLst>
              <p:tags r:id="rId6"/>
            </p:custDataLst>
          </p:nvPr>
        </p:nvSpPr>
        <p:spPr>
          <a:xfrm>
            <a:off x="3130881" y="4637330"/>
            <a:ext cx="3169564" cy="138880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发展阶段：20世纪80年代，物流信息化逐渐发展，出现了一些物流信息化系统</a:t>
            </a:r>
            <a:endParaRPr lang="zh-CN" altLang="en-US" sz="1400" spc="150">
              <a:solidFill>
                <a:schemeClr val="tx1"/>
              </a:solidFill>
              <a:effectLst/>
              <a:latin typeface="+mn-ea"/>
              <a:sym typeface="+mn-ea"/>
            </a:endParaRPr>
          </a:p>
        </p:txBody>
      </p:sp>
      <p:sp>
        <p:nvSpPr>
          <p:cNvPr id="1049048" name="文本框 6"/>
          <p:cNvSpPr txBox="1"/>
          <p:nvPr>
            <p:custDataLst>
              <p:tags r:id="rId7"/>
            </p:custDataLst>
          </p:nvPr>
        </p:nvSpPr>
        <p:spPr>
          <a:xfrm>
            <a:off x="551935" y="1516761"/>
            <a:ext cx="3169564" cy="14297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起始阶段：20世纪70年代，物流信息化开始萌芽</a:t>
            </a:r>
            <a:endParaRPr lang="zh-CN" altLang="en-US" sz="1400" spc="150">
              <a:solidFill>
                <a:schemeClr val="tx1"/>
              </a:solidFill>
              <a:effectLst/>
              <a:latin typeface="+mn-ea"/>
              <a:sym typeface="+mn-ea"/>
            </a:endParaRPr>
          </a:p>
        </p:txBody>
      </p:sp>
      <p:sp>
        <p:nvSpPr>
          <p:cNvPr id="1049050" name="文本框 7"/>
          <p:cNvSpPr txBox="1"/>
          <p:nvPr>
            <p:custDataLst>
              <p:tags r:id="rId8"/>
            </p:custDataLst>
          </p:nvPr>
        </p:nvSpPr>
        <p:spPr>
          <a:xfrm>
            <a:off x="5830979" y="1516761"/>
            <a:ext cx="3169564" cy="14297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成熟阶段：20世纪90年代，物流信息化进入成熟阶段，出现了许多专业的物流信息化系统</a:t>
            </a:r>
            <a:endParaRPr lang="zh-CN" altLang="en-US" sz="1400" spc="150">
              <a:solidFill>
                <a:schemeClr val="tx1"/>
              </a:solidFill>
              <a:effectLst/>
              <a:latin typeface="+mn-ea"/>
              <a:sym typeface="+mn-ea"/>
            </a:endParaRPr>
          </a:p>
        </p:txBody>
      </p:sp>
      <p:sp>
        <p:nvSpPr>
          <p:cNvPr id="1049052" name="文本框 8"/>
          <p:cNvSpPr txBox="1"/>
          <p:nvPr>
            <p:custDataLst>
              <p:tags r:id="rId9"/>
            </p:custDataLst>
          </p:nvPr>
        </p:nvSpPr>
        <p:spPr>
          <a:xfrm>
            <a:off x="8470501" y="4637330"/>
            <a:ext cx="3169564" cy="138880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升级阶段：现在，物流信息化已经进入升级阶段，更加注重智能化、自动化和数字化。</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090" name="标题 1"/>
          <p:cNvSpPr>
            <a:spLocks noGrp="1"/>
          </p:cNvSpPr>
          <p:nvPr>
            <p:ph type="title"/>
          </p:nvPr>
        </p:nvSpPr>
        <p:spPr/>
        <p:txBody>
          <a:bodyPr/>
          <a:lstStyle/>
          <a:p>
            <a:r>
              <a:rPr lang="zh-CN" altLang="en-US"/>
              <a:t>物流信息化的应用范围</a:t>
            </a:r>
            <a:endParaRPr lang="zh-CN" altLang="en-US"/>
          </a:p>
        </p:txBody>
      </p:sp>
      <p:sp>
        <p:nvSpPr>
          <p:cNvPr id="1049092" name="矩形: 圆角 4"/>
          <p:cNvSpPr/>
          <p:nvPr>
            <p:custDataLst>
              <p:tags r:id="rId2"/>
            </p:custDataLst>
          </p:nvPr>
        </p:nvSpPr>
        <p:spPr>
          <a:xfrm>
            <a:off x="551935" y="3264303"/>
            <a:ext cx="2589909" cy="1012106"/>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094" name="正文"/>
          <p:cNvSpPr txBox="1"/>
          <p:nvPr>
            <p:custDataLst>
              <p:tags r:id="rId3"/>
            </p:custDataLst>
          </p:nvPr>
        </p:nvSpPr>
        <p:spPr>
          <a:xfrm>
            <a:off x="723729" y="3472129"/>
            <a:ext cx="2245551" cy="60996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运输管理</a:t>
            </a:r>
            <a:endParaRPr lang="zh-CN" altLang="en-US" sz="1600" spc="150">
              <a:solidFill>
                <a:schemeClr val="tx1"/>
              </a:solidFill>
              <a:latin typeface="+mn-ea"/>
            </a:endParaRPr>
          </a:p>
        </p:txBody>
      </p:sp>
      <p:sp>
        <p:nvSpPr>
          <p:cNvPr id="1049096" name="矩形: 圆角 4"/>
          <p:cNvSpPr/>
          <p:nvPr>
            <p:custDataLst>
              <p:tags r:id="rId4"/>
            </p:custDataLst>
          </p:nvPr>
        </p:nvSpPr>
        <p:spPr>
          <a:xfrm>
            <a:off x="9050926" y="3264947"/>
            <a:ext cx="2589783" cy="1012106"/>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098" name="正文"/>
          <p:cNvSpPr txBox="1"/>
          <p:nvPr>
            <p:custDataLst>
              <p:tags r:id="rId5"/>
            </p:custDataLst>
          </p:nvPr>
        </p:nvSpPr>
        <p:spPr>
          <a:xfrm>
            <a:off x="9222720" y="3472773"/>
            <a:ext cx="2245551" cy="60996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财务管理</a:t>
            </a:r>
            <a:endParaRPr lang="zh-CN" altLang="en-US" sz="1600" spc="150">
              <a:solidFill>
                <a:schemeClr val="tx1"/>
              </a:solidFill>
              <a:latin typeface="+mn-ea"/>
            </a:endParaRPr>
          </a:p>
        </p:txBody>
      </p:sp>
      <p:sp>
        <p:nvSpPr>
          <p:cNvPr id="1049100" name="矩形: 圆角 4"/>
          <p:cNvSpPr/>
          <p:nvPr>
            <p:custDataLst>
              <p:tags r:id="rId6"/>
            </p:custDataLst>
          </p:nvPr>
        </p:nvSpPr>
        <p:spPr>
          <a:xfrm>
            <a:off x="3384932" y="3265590"/>
            <a:ext cx="2589783" cy="1012106"/>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102" name="正文"/>
          <p:cNvSpPr txBox="1"/>
          <p:nvPr>
            <p:custDataLst>
              <p:tags r:id="rId7"/>
            </p:custDataLst>
          </p:nvPr>
        </p:nvSpPr>
        <p:spPr>
          <a:xfrm>
            <a:off x="3557370" y="3473416"/>
            <a:ext cx="2245551" cy="60996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仓储管理</a:t>
            </a:r>
            <a:endParaRPr lang="zh-CN" altLang="en-US" sz="1600" spc="150">
              <a:solidFill>
                <a:schemeClr val="tx1"/>
              </a:solidFill>
              <a:latin typeface="+mn-ea"/>
            </a:endParaRPr>
          </a:p>
        </p:txBody>
      </p:sp>
      <p:sp>
        <p:nvSpPr>
          <p:cNvPr id="1049104" name="矩形: 圆角 4"/>
          <p:cNvSpPr/>
          <p:nvPr>
            <p:custDataLst>
              <p:tags r:id="rId8"/>
            </p:custDataLst>
          </p:nvPr>
        </p:nvSpPr>
        <p:spPr>
          <a:xfrm>
            <a:off x="6217929" y="3266234"/>
            <a:ext cx="2589783" cy="1012106"/>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106" name="正文"/>
          <p:cNvSpPr txBox="1"/>
          <p:nvPr>
            <p:custDataLst>
              <p:tags r:id="rId9"/>
            </p:custDataLst>
          </p:nvPr>
        </p:nvSpPr>
        <p:spPr>
          <a:xfrm>
            <a:off x="6389723" y="3474060"/>
            <a:ext cx="2245551" cy="60996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订单管理</a:t>
            </a:r>
            <a:endParaRPr lang="zh-CN" altLang="en-US" sz="1600" spc="150">
              <a:solidFill>
                <a:schemeClr val="tx1"/>
              </a:solidFill>
              <a:latin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4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物流信息化技术</a:t>
            </a:r>
            <a:endParaRPr lang="zh-CN" altLang="en-US">
              <a:solidFill>
                <a:schemeClr val="lt1">
                  <a:lumMod val="100000"/>
                </a:schemeClr>
              </a:solidFill>
            </a:endParaRPr>
          </a:p>
        </p:txBody>
      </p:sp>
      <p:sp>
        <p:nvSpPr>
          <p:cNvPr id="1049146" name="节编号"/>
          <p:cNvSpPr>
            <a:spLocks noGrp="1"/>
          </p:cNvSpPr>
          <p:nvPr>
            <p:ph type="body" sz="quarter" idx="13"/>
            <p:custDataLst>
              <p:tags r:id="rId3"/>
            </p:custDataLst>
          </p:nvPr>
        </p:nvSpPr>
        <p:spPr>
          <a:xfrm>
            <a:off x="996464" y="1954175"/>
            <a:ext cx="8428889" cy="1224000"/>
          </a:xfrm>
        </p:spPr>
        <p:txBody>
          <a:bodyPr/>
          <a:lstStyle/>
          <a:p>
            <a:r>
              <a:rPr lang="en-US" altLang="zh-CN"/>
              <a:t>PART 02</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9188" name="标题 1"/>
          <p:cNvSpPr>
            <a:spLocks noGrp="1"/>
          </p:cNvSpPr>
          <p:nvPr>
            <p:ph type="title"/>
          </p:nvPr>
        </p:nvSpPr>
        <p:spPr/>
        <p:txBody>
          <a:bodyPr/>
          <a:lstStyle/>
          <a:p>
            <a:r>
              <a:rPr lang="zh-CN" altLang="en-US"/>
              <a:t>条形码技术</a:t>
            </a:r>
            <a:endParaRPr lang="zh-CN" altLang="en-US"/>
          </a:p>
        </p:txBody>
      </p:sp>
      <p:sp>
        <p:nvSpPr>
          <p:cNvPr id="1049190" name="弧形 58"/>
          <p:cNvSpPr/>
          <p:nvPr>
            <p:custDataLst>
              <p:tags r:id="rId2"/>
            </p:custDataLst>
          </p:nvPr>
        </p:nvSpPr>
        <p:spPr>
          <a:xfrm>
            <a:off x="8132566" y="2017251"/>
            <a:ext cx="3508310" cy="3508310"/>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92" name="弧形 57"/>
          <p:cNvSpPr/>
          <p:nvPr>
            <p:custDataLst>
              <p:tags r:id="rId3"/>
            </p:custDataLst>
          </p:nvPr>
        </p:nvSpPr>
        <p:spPr>
          <a:xfrm>
            <a:off x="551935" y="2017251"/>
            <a:ext cx="3508310" cy="3508310"/>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94" name="椭圆 22"/>
          <p:cNvSpPr/>
          <p:nvPr>
            <p:custDataLst>
              <p:tags r:id="rId4"/>
            </p:custDataLst>
          </p:nvPr>
        </p:nvSpPr>
        <p:spPr>
          <a:xfrm>
            <a:off x="8477442" y="2295804"/>
            <a:ext cx="2950392" cy="2950392"/>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96" name="椭圆 23"/>
          <p:cNvSpPr/>
          <p:nvPr>
            <p:custDataLst>
              <p:tags r:id="rId5"/>
            </p:custDataLst>
          </p:nvPr>
        </p:nvSpPr>
        <p:spPr>
          <a:xfrm>
            <a:off x="8867796" y="2354547"/>
            <a:ext cx="398296" cy="3982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98" name="正文"/>
          <p:cNvSpPr txBox="1"/>
          <p:nvPr>
            <p:custDataLst>
              <p:tags r:id="rId6"/>
            </p:custDataLst>
          </p:nvPr>
        </p:nvSpPr>
        <p:spPr>
          <a:xfrm>
            <a:off x="893506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条形码技术优势</a:t>
            </a:r>
            <a:endParaRPr lang="zh-CN" altLang="en-US" sz="1200" spc="150">
              <a:solidFill>
                <a:srgbClr val="FFFFFF"/>
              </a:solidFill>
              <a:latin typeface="+mn-ea"/>
              <a:sym typeface="+mn-ea"/>
            </a:endParaRPr>
          </a:p>
        </p:txBody>
      </p:sp>
      <p:sp>
        <p:nvSpPr>
          <p:cNvPr id="1049200" name="椭圆 24"/>
          <p:cNvSpPr/>
          <p:nvPr>
            <p:custDataLst>
              <p:tags r:id="rId7"/>
            </p:custDataLst>
          </p:nvPr>
        </p:nvSpPr>
        <p:spPr>
          <a:xfrm>
            <a:off x="6018782" y="2295804"/>
            <a:ext cx="2950392" cy="2950392"/>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02" name="椭圆 25"/>
          <p:cNvSpPr/>
          <p:nvPr>
            <p:custDataLst>
              <p:tags r:id="rId8"/>
            </p:custDataLst>
          </p:nvPr>
        </p:nvSpPr>
        <p:spPr>
          <a:xfrm>
            <a:off x="6408188" y="2354547"/>
            <a:ext cx="398296" cy="3982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04" name="正文"/>
          <p:cNvSpPr txBox="1"/>
          <p:nvPr>
            <p:custDataLst>
              <p:tags r:id="rId9"/>
            </p:custDataLst>
          </p:nvPr>
        </p:nvSpPr>
        <p:spPr>
          <a:xfrm>
            <a:off x="647640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条形码技术应用</a:t>
            </a:r>
            <a:endParaRPr lang="zh-CN" altLang="en-US" sz="1200" spc="150">
              <a:solidFill>
                <a:schemeClr val="tx1">
                  <a:lumMod val="65000"/>
                  <a:lumOff val="35000"/>
                </a:schemeClr>
              </a:solidFill>
              <a:latin typeface="+mn-ea"/>
              <a:sym typeface="+mn-ea"/>
            </a:endParaRPr>
          </a:p>
        </p:txBody>
      </p:sp>
      <p:sp>
        <p:nvSpPr>
          <p:cNvPr id="1049206" name="椭圆 7"/>
          <p:cNvSpPr/>
          <p:nvPr>
            <p:custDataLst>
              <p:tags r:id="rId10"/>
            </p:custDataLst>
          </p:nvPr>
        </p:nvSpPr>
        <p:spPr>
          <a:xfrm>
            <a:off x="3560122" y="2295804"/>
            <a:ext cx="2950392" cy="2950392"/>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08" name="椭圆 9"/>
          <p:cNvSpPr/>
          <p:nvPr>
            <p:custDataLst>
              <p:tags r:id="rId11"/>
            </p:custDataLst>
          </p:nvPr>
        </p:nvSpPr>
        <p:spPr>
          <a:xfrm>
            <a:off x="3949528" y="2354547"/>
            <a:ext cx="398296" cy="3982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10" name="正文"/>
          <p:cNvSpPr txBox="1"/>
          <p:nvPr>
            <p:custDataLst>
              <p:tags r:id="rId12"/>
            </p:custDataLst>
          </p:nvPr>
        </p:nvSpPr>
        <p:spPr>
          <a:xfrm>
            <a:off x="4017746"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条形码技术分类</a:t>
            </a:r>
            <a:endParaRPr lang="zh-CN" altLang="en-US" sz="1200" spc="150">
              <a:solidFill>
                <a:srgbClr val="FFFFFF"/>
              </a:solidFill>
              <a:latin typeface="+mn-ea"/>
              <a:sym typeface="+mn-ea"/>
            </a:endParaRPr>
          </a:p>
        </p:txBody>
      </p:sp>
      <p:sp>
        <p:nvSpPr>
          <p:cNvPr id="1049212" name="椭圆 5"/>
          <p:cNvSpPr/>
          <p:nvPr>
            <p:custDataLst>
              <p:tags r:id="rId13"/>
            </p:custDataLst>
          </p:nvPr>
        </p:nvSpPr>
        <p:spPr>
          <a:xfrm>
            <a:off x="821961" y="2295804"/>
            <a:ext cx="2950392" cy="2950392"/>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14" name="椭圆 4"/>
          <p:cNvSpPr/>
          <p:nvPr>
            <p:custDataLst>
              <p:tags r:id="rId14"/>
            </p:custDataLst>
          </p:nvPr>
        </p:nvSpPr>
        <p:spPr>
          <a:xfrm>
            <a:off x="1211368" y="2354547"/>
            <a:ext cx="398296" cy="3982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16" name="正文"/>
          <p:cNvSpPr txBox="1"/>
          <p:nvPr>
            <p:custDataLst>
              <p:tags r:id="rId15"/>
            </p:custDataLst>
          </p:nvPr>
        </p:nvSpPr>
        <p:spPr>
          <a:xfrm>
            <a:off x="127958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条形码技术定义</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p:cNvGrpSpPr/>
        <p:nvPr/>
      </p:nvGrpSpPr>
      <p:grpSpPr>
        <a:xfrm>
          <a:off x="0" y="0"/>
          <a:ext cx="0" cy="0"/>
        </a:xfrm>
      </p:grpSpPr>
      <p:sp>
        <p:nvSpPr>
          <p:cNvPr id="1049254" name="标题 1"/>
          <p:cNvSpPr>
            <a:spLocks noGrp="1"/>
          </p:cNvSpPr>
          <p:nvPr>
            <p:ph type="title"/>
          </p:nvPr>
        </p:nvSpPr>
        <p:spPr/>
        <p:txBody>
          <a:bodyPr/>
          <a:lstStyle/>
          <a:p>
            <a:r>
              <a:rPr lang="zh-CN" altLang="en-US"/>
              <a:t>RFID技术</a:t>
            </a:r>
            <a:endParaRPr lang="zh-CN" altLang="en-US"/>
          </a:p>
        </p:txBody>
      </p:sp>
      <p:sp>
        <p:nvSpPr>
          <p:cNvPr id="1049256"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58"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定义：RFID是一种无线通信技术</a:t>
            </a:r>
            <a:endParaRPr lang="zh-CN" altLang="en-US" sz="2000" spc="150">
              <a:solidFill>
                <a:schemeClr val="tx1">
                  <a:lumMod val="75000"/>
                  <a:lumOff val="25000"/>
                </a:schemeClr>
              </a:solidFill>
              <a:latin typeface="+mn-ea"/>
              <a:sym typeface="+mn-ea"/>
            </a:endParaRPr>
          </a:p>
        </p:txBody>
      </p:sp>
      <p:sp>
        <p:nvSpPr>
          <p:cNvPr id="1049260"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262"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64"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工作原理：通过无线电波传输数据</a:t>
            </a:r>
            <a:endParaRPr lang="zh-CN" altLang="en-US" sz="2000" spc="150">
              <a:solidFill>
                <a:schemeClr val="tx1">
                  <a:lumMod val="75000"/>
                  <a:lumOff val="25000"/>
                </a:schemeClr>
              </a:solidFill>
              <a:latin typeface="+mn-ea"/>
              <a:sym typeface="+mn-ea"/>
            </a:endParaRPr>
          </a:p>
        </p:txBody>
      </p:sp>
      <p:sp>
        <p:nvSpPr>
          <p:cNvPr id="1049266"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268"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70"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应用领域：物流、供应链管理、交通运输等领域</a:t>
            </a:r>
            <a:endParaRPr lang="zh-CN" altLang="en-US" sz="2000" spc="150">
              <a:solidFill>
                <a:schemeClr val="tx1">
                  <a:lumMod val="75000"/>
                  <a:lumOff val="25000"/>
                </a:schemeClr>
              </a:solidFill>
              <a:latin typeface="+mn-ea"/>
              <a:sym typeface="+mn-ea"/>
            </a:endParaRPr>
          </a:p>
        </p:txBody>
      </p:sp>
      <p:sp>
        <p:nvSpPr>
          <p:cNvPr id="1049272" name="矩形 44"/>
          <p:cNvSpPr/>
          <p:nvPr>
            <p:custDataLst>
              <p:tags r:id="rId10"/>
            </p:custDataLst>
          </p:nvPr>
        </p:nvSpPr>
        <p:spPr>
          <a:xfrm>
            <a:off x="6481974"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274"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76"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优势：可以自动识别物品信息，提高物流效率和管理水平</a:t>
            </a:r>
            <a:endParaRPr lang="zh-CN" altLang="en-US" sz="2000" spc="150">
              <a:solidFill>
                <a:schemeClr val="tx1">
                  <a:lumMod val="75000"/>
                  <a:lumOff val="25000"/>
                </a:schemeClr>
              </a:solidFill>
              <a:latin typeface="+mn-ea"/>
              <a:sym typeface="+mn-ea"/>
            </a:endParaRPr>
          </a:p>
        </p:txBody>
      </p:sp>
      <p:sp>
        <p:nvSpPr>
          <p:cNvPr id="1049278"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1" name=""/>
        <p:cNvGrpSpPr/>
        <p:nvPr/>
      </p:nvGrpSpPr>
      <p:grpSpPr>
        <a:xfrm>
          <a:off x="0" y="0"/>
          <a:ext cx="0" cy="0"/>
        </a:xfrm>
      </p:grpSpPr>
      <p:sp>
        <p:nvSpPr>
          <p:cNvPr id="1049316" name="标题 1"/>
          <p:cNvSpPr>
            <a:spLocks noGrp="1"/>
          </p:cNvSpPr>
          <p:nvPr>
            <p:ph type="title"/>
          </p:nvPr>
        </p:nvSpPr>
        <p:spPr/>
        <p:txBody>
          <a:bodyPr/>
          <a:lstStyle/>
          <a:p>
            <a:r>
              <a:rPr lang="zh-CN" altLang="en-US"/>
              <a:t>物联网技术</a:t>
            </a:r>
            <a:endParaRPr lang="zh-CN" altLang="en-US"/>
          </a:p>
        </p:txBody>
      </p:sp>
      <p:sp>
        <p:nvSpPr>
          <p:cNvPr id="1049318" name="Freeform 21"/>
          <p:cNvSpPr>
            <a:spLocks noChangeArrowheads="1"/>
          </p:cNvSpPr>
          <p:nvPr>
            <p:custDataLst>
              <p:tags r:id="rId2"/>
            </p:custDataLst>
          </p:nvPr>
        </p:nvSpPr>
        <p:spPr bwMode="auto">
          <a:xfrm>
            <a:off x="551935" y="1773622"/>
            <a:ext cx="2173176" cy="1843163"/>
          </a:xfrm>
          <a:custGeom>
            <a:gdLst>
              <a:gd name="T0" fmla="*/ 0 w 5260"/>
              <a:gd name="T1" fmla="*/ 3425 h 3426"/>
              <a:gd name="T2" fmla="*/ 5259 w 5260"/>
              <a:gd name="T3" fmla="*/ 1351 h 3426"/>
              <a:gd name="T4" fmla="*/ 5259 w 5260"/>
              <a:gd name="T5" fmla="*/ 0 h 3426"/>
              <a:gd name="T6" fmla="*/ 0 w 5260"/>
              <a:gd name="T7" fmla="*/ 2072 h 3426"/>
              <a:gd name="T8" fmla="*/ 0 w 5260"/>
              <a:gd name="T9" fmla="*/ 3425 h 3426"/>
            </a:gdLst>
            <a:cxnLst>
              <a:cxn ang="0">
                <a:pos x="T0" y="T1"/>
              </a:cxn>
              <a:cxn ang="0">
                <a:pos x="T2" y="T3"/>
              </a:cxn>
              <a:cxn ang="0">
                <a:pos x="T4" y="T5"/>
              </a:cxn>
              <a:cxn ang="0">
                <a:pos x="T6" y="T7"/>
              </a:cxn>
              <a:cxn ang="0">
                <a:pos x="T8" y="T9"/>
              </a:cxn>
            </a:cxnLst>
            <a:rect l="0" t="0" r="r" b="b"/>
            <a:pathLst>
              <a:path w="5260" h="3425">
                <a:moveTo>
                  <a:pt x="0" y="3425"/>
                </a:moveTo>
                <a:lnTo>
                  <a:pt x="5259" y="1351"/>
                </a:lnTo>
                <a:lnTo>
                  <a:pt x="5259" y="0"/>
                </a:lnTo>
                <a:lnTo>
                  <a:pt x="0" y="2072"/>
                </a:lnTo>
                <a:lnTo>
                  <a:pt x="0" y="3425"/>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sz="2000">
              <a:solidFill>
                <a:schemeClr val="lt1"/>
              </a:solidFill>
            </a:endParaRPr>
          </a:p>
        </p:txBody>
      </p:sp>
      <p:sp>
        <p:nvSpPr>
          <p:cNvPr id="1049320" name="Freeform 22"/>
          <p:cNvSpPr>
            <a:spLocks noChangeArrowheads="1"/>
          </p:cNvSpPr>
          <p:nvPr>
            <p:custDataLst>
              <p:tags r:id="rId3"/>
            </p:custDataLst>
          </p:nvPr>
        </p:nvSpPr>
        <p:spPr bwMode="auto">
          <a:xfrm>
            <a:off x="551935" y="2869403"/>
            <a:ext cx="2173176" cy="1847907"/>
          </a:xfrm>
          <a:custGeom>
            <a:gdLst>
              <a:gd name="T0" fmla="*/ 0 w 5260"/>
              <a:gd name="T1" fmla="*/ 3433 h 3434"/>
              <a:gd name="T2" fmla="*/ 5259 w 5260"/>
              <a:gd name="T3" fmla="*/ 1359 h 3434"/>
              <a:gd name="T4" fmla="*/ 5259 w 5260"/>
              <a:gd name="T5" fmla="*/ 0 h 3434"/>
              <a:gd name="T6" fmla="*/ 0 w 5260"/>
              <a:gd name="T7" fmla="*/ 2072 h 3434"/>
              <a:gd name="T8" fmla="*/ 0 w 5260"/>
              <a:gd name="T9" fmla="*/ 3433 h 3434"/>
            </a:gdLst>
            <a:cxnLst>
              <a:cxn ang="0">
                <a:pos x="T0" y="T1"/>
              </a:cxn>
              <a:cxn ang="0">
                <a:pos x="T2" y="T3"/>
              </a:cxn>
              <a:cxn ang="0">
                <a:pos x="T4" y="T5"/>
              </a:cxn>
              <a:cxn ang="0">
                <a:pos x="T6" y="T7"/>
              </a:cxn>
              <a:cxn ang="0">
                <a:pos x="T8" y="T9"/>
              </a:cxn>
            </a:cxnLst>
            <a:rect l="0" t="0" r="r" b="b"/>
            <a:pathLst>
              <a:path w="5260" h="3433">
                <a:moveTo>
                  <a:pt x="0" y="3433"/>
                </a:moveTo>
                <a:lnTo>
                  <a:pt x="5259" y="1359"/>
                </a:lnTo>
                <a:lnTo>
                  <a:pt x="5259" y="0"/>
                </a:lnTo>
                <a:lnTo>
                  <a:pt x="0" y="2072"/>
                </a:lnTo>
                <a:lnTo>
                  <a:pt x="0" y="3433"/>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sz="2000">
              <a:solidFill>
                <a:schemeClr val="lt1"/>
              </a:solidFill>
            </a:endParaRPr>
          </a:p>
        </p:txBody>
      </p:sp>
      <p:sp>
        <p:nvSpPr>
          <p:cNvPr id="1049322" name="Freeform 26"/>
          <p:cNvSpPr>
            <a:spLocks noChangeArrowheads="1"/>
          </p:cNvSpPr>
          <p:nvPr>
            <p:custDataLst>
              <p:tags r:id="rId4"/>
            </p:custDataLst>
          </p:nvPr>
        </p:nvSpPr>
        <p:spPr bwMode="auto">
          <a:xfrm>
            <a:off x="551935" y="2871971"/>
            <a:ext cx="2173176" cy="744797"/>
          </a:xfrm>
          <a:custGeom>
            <a:gdLst>
              <a:gd name="T0" fmla="*/ 5259 w 5260"/>
              <a:gd name="T1" fmla="*/ 1350 h 1351"/>
              <a:gd name="T2" fmla="*/ 0 w 5260"/>
              <a:gd name="T3" fmla="*/ 1350 h 1351"/>
              <a:gd name="T4" fmla="*/ 0 w 5260"/>
              <a:gd name="T5" fmla="*/ 0 h 1351"/>
              <a:gd name="T6" fmla="*/ 5259 w 5260"/>
              <a:gd name="T7" fmla="*/ 0 h 1351"/>
              <a:gd name="T8" fmla="*/ 5259 w 5260"/>
              <a:gd name="T9" fmla="*/ 1350 h 1351"/>
            </a:gdLst>
            <a:cxnLst>
              <a:cxn ang="0">
                <a:pos x="T0" y="T1"/>
              </a:cxn>
              <a:cxn ang="0">
                <a:pos x="T2" y="T3"/>
              </a:cxn>
              <a:cxn ang="0">
                <a:pos x="T4" y="T5"/>
              </a:cxn>
              <a:cxn ang="0">
                <a:pos x="T6" y="T7"/>
              </a:cxn>
              <a:cxn ang="0">
                <a:pos x="T8" y="T9"/>
              </a:cxn>
            </a:cxnLst>
            <a:rect l="0" t="0" r="r" b="b"/>
            <a:pathLst>
              <a:path w="5260" h="1351">
                <a:moveTo>
                  <a:pt x="5259" y="1350"/>
                </a:moveTo>
                <a:lnTo>
                  <a:pt x="0" y="1350"/>
                </a:lnTo>
                <a:lnTo>
                  <a:pt x="0" y="0"/>
                </a:lnTo>
                <a:lnTo>
                  <a:pt x="5259" y="0"/>
                </a:lnTo>
                <a:lnTo>
                  <a:pt x="5259" y="1350"/>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324" name="Freeform 22"/>
          <p:cNvSpPr>
            <a:spLocks noChangeArrowheads="1"/>
          </p:cNvSpPr>
          <p:nvPr>
            <p:custDataLst>
              <p:tags r:id="rId5"/>
            </p:custDataLst>
          </p:nvPr>
        </p:nvSpPr>
        <p:spPr bwMode="auto">
          <a:xfrm>
            <a:off x="551935" y="3970321"/>
            <a:ext cx="2173176" cy="1847907"/>
          </a:xfrm>
          <a:custGeom>
            <a:gdLst>
              <a:gd name="T0" fmla="*/ 0 w 5260"/>
              <a:gd name="T1" fmla="*/ 3433 h 3434"/>
              <a:gd name="T2" fmla="*/ 5259 w 5260"/>
              <a:gd name="T3" fmla="*/ 1359 h 3434"/>
              <a:gd name="T4" fmla="*/ 5259 w 5260"/>
              <a:gd name="T5" fmla="*/ 0 h 3434"/>
              <a:gd name="T6" fmla="*/ 0 w 5260"/>
              <a:gd name="T7" fmla="*/ 2072 h 3434"/>
              <a:gd name="T8" fmla="*/ 0 w 5260"/>
              <a:gd name="T9" fmla="*/ 3433 h 3434"/>
            </a:gdLst>
            <a:cxnLst>
              <a:cxn ang="0">
                <a:pos x="T0" y="T1"/>
              </a:cxn>
              <a:cxn ang="0">
                <a:pos x="T2" y="T3"/>
              </a:cxn>
              <a:cxn ang="0">
                <a:pos x="T4" y="T5"/>
              </a:cxn>
              <a:cxn ang="0">
                <a:pos x="T6" y="T7"/>
              </a:cxn>
              <a:cxn ang="0">
                <a:pos x="T8" y="T9"/>
              </a:cxn>
            </a:cxnLst>
            <a:rect l="0" t="0" r="r" b="b"/>
            <a:pathLst>
              <a:path w="5260" h="3433">
                <a:moveTo>
                  <a:pt x="0" y="3433"/>
                </a:moveTo>
                <a:lnTo>
                  <a:pt x="5259" y="1359"/>
                </a:lnTo>
                <a:lnTo>
                  <a:pt x="5259" y="0"/>
                </a:lnTo>
                <a:lnTo>
                  <a:pt x="0" y="2072"/>
                </a:lnTo>
                <a:lnTo>
                  <a:pt x="0" y="3433"/>
                </a:lnTo>
              </a:path>
            </a:pathLst>
          </a:custGeom>
          <a:gradFill>
            <a:gsLst>
              <a:gs pos="21000">
                <a:schemeClr val="accent1">
                  <a:lumMod val="75000"/>
                </a:schemeClr>
              </a:gs>
              <a:gs pos="79000">
                <a:schemeClr val="accent1">
                  <a:alpha val="100000"/>
                </a:scheme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sz="2000">
              <a:solidFill>
                <a:schemeClr val="lt1"/>
              </a:solidFill>
            </a:endParaRPr>
          </a:p>
        </p:txBody>
      </p:sp>
      <p:sp>
        <p:nvSpPr>
          <p:cNvPr id="1049326" name="Freeform 27"/>
          <p:cNvSpPr>
            <a:spLocks noChangeArrowheads="1"/>
          </p:cNvSpPr>
          <p:nvPr>
            <p:custDataLst>
              <p:tags r:id="rId6"/>
            </p:custDataLst>
          </p:nvPr>
        </p:nvSpPr>
        <p:spPr bwMode="auto">
          <a:xfrm>
            <a:off x="551935" y="5070596"/>
            <a:ext cx="2173176" cy="747231"/>
          </a:xfrm>
          <a:custGeom>
            <a:gdLst>
              <a:gd name="T0" fmla="*/ 5259 w 5260"/>
              <a:gd name="T1" fmla="*/ 1352 h 1353"/>
              <a:gd name="T2" fmla="*/ 0 w 5260"/>
              <a:gd name="T3" fmla="*/ 1352 h 1353"/>
              <a:gd name="T4" fmla="*/ 0 w 5260"/>
              <a:gd name="T5" fmla="*/ 0 h 1353"/>
              <a:gd name="T6" fmla="*/ 5259 w 5260"/>
              <a:gd name="T7" fmla="*/ 0 h 1353"/>
              <a:gd name="T8" fmla="*/ 4647 w 5260"/>
              <a:gd name="T9" fmla="*/ 677 h 1353"/>
              <a:gd name="T10" fmla="*/ 5259 w 5260"/>
              <a:gd name="T11" fmla="*/ 1352 h 1353"/>
            </a:gdLst>
            <a:cxnLst>
              <a:cxn ang="0">
                <a:pos x="T0" y="T1"/>
              </a:cxn>
              <a:cxn ang="0">
                <a:pos x="T2" y="T3"/>
              </a:cxn>
              <a:cxn ang="0">
                <a:pos x="T4" y="T5"/>
              </a:cxn>
              <a:cxn ang="0">
                <a:pos x="T6" y="T7"/>
              </a:cxn>
              <a:cxn ang="0">
                <a:pos x="T8" y="T9"/>
              </a:cxn>
              <a:cxn ang="0">
                <a:pos x="T10" y="T11"/>
              </a:cxn>
            </a:cxnLst>
            <a:rect l="0" t="0" r="r" b="b"/>
            <a:pathLst>
              <a:path w="5260" h="1353">
                <a:moveTo>
                  <a:pt x="5259" y="1352"/>
                </a:moveTo>
                <a:lnTo>
                  <a:pt x="0" y="1352"/>
                </a:lnTo>
                <a:lnTo>
                  <a:pt x="0" y="0"/>
                </a:lnTo>
                <a:lnTo>
                  <a:pt x="5259" y="0"/>
                </a:lnTo>
                <a:lnTo>
                  <a:pt x="4647" y="677"/>
                </a:lnTo>
                <a:lnTo>
                  <a:pt x="5259" y="1352"/>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328" name="Freeform 26"/>
          <p:cNvSpPr>
            <a:spLocks noChangeArrowheads="1"/>
          </p:cNvSpPr>
          <p:nvPr>
            <p:custDataLst>
              <p:tags r:id="rId7"/>
            </p:custDataLst>
          </p:nvPr>
        </p:nvSpPr>
        <p:spPr bwMode="auto">
          <a:xfrm>
            <a:off x="551935" y="3972888"/>
            <a:ext cx="2173176" cy="744797"/>
          </a:xfrm>
          <a:custGeom>
            <a:gdLst>
              <a:gd name="T0" fmla="*/ 5259 w 5260"/>
              <a:gd name="T1" fmla="*/ 1350 h 1351"/>
              <a:gd name="T2" fmla="*/ 0 w 5260"/>
              <a:gd name="T3" fmla="*/ 1350 h 1351"/>
              <a:gd name="T4" fmla="*/ 0 w 5260"/>
              <a:gd name="T5" fmla="*/ 0 h 1351"/>
              <a:gd name="T6" fmla="*/ 5259 w 5260"/>
              <a:gd name="T7" fmla="*/ 0 h 1351"/>
              <a:gd name="T8" fmla="*/ 5259 w 5260"/>
              <a:gd name="T9" fmla="*/ 1350 h 1351"/>
            </a:gdLst>
            <a:cxnLst>
              <a:cxn ang="0">
                <a:pos x="T0" y="T1"/>
              </a:cxn>
              <a:cxn ang="0">
                <a:pos x="T2" y="T3"/>
              </a:cxn>
              <a:cxn ang="0">
                <a:pos x="T4" y="T5"/>
              </a:cxn>
              <a:cxn ang="0">
                <a:pos x="T6" y="T7"/>
              </a:cxn>
              <a:cxn ang="0">
                <a:pos x="T8" y="T9"/>
              </a:cxn>
            </a:cxnLst>
            <a:rect l="0" t="0" r="r" b="b"/>
            <a:pathLst>
              <a:path w="5260" h="1351">
                <a:moveTo>
                  <a:pt x="5259" y="1350"/>
                </a:moveTo>
                <a:lnTo>
                  <a:pt x="0" y="1350"/>
                </a:lnTo>
                <a:lnTo>
                  <a:pt x="0" y="0"/>
                </a:lnTo>
                <a:lnTo>
                  <a:pt x="5259" y="0"/>
                </a:lnTo>
                <a:lnTo>
                  <a:pt x="5259" y="1350"/>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330" name="正文"/>
          <p:cNvSpPr txBox="1"/>
          <p:nvPr>
            <p:custDataLst>
              <p:tags r:id="rId8"/>
            </p:custDataLst>
          </p:nvPr>
        </p:nvSpPr>
        <p:spPr>
          <a:xfrm>
            <a:off x="2804482" y="1684393"/>
            <a:ext cx="8836332" cy="84730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定义：物联网技术是一种基于互联网的计算方式，通过射频识别、红外感应器、全球定位系统等技术，实现物品与互联网的连接，进行信息交换和通信。</a:t>
            </a:r>
            <a:endParaRPr lang="zh-CN" altLang="en-US" sz="1600" spc="150">
              <a:solidFill>
                <a:schemeClr val="tx1">
                  <a:lumMod val="65000"/>
                  <a:lumOff val="35000"/>
                </a:schemeClr>
              </a:solidFill>
              <a:latin typeface="+mn-ea"/>
            </a:endParaRPr>
          </a:p>
        </p:txBody>
      </p:sp>
      <p:sp>
        <p:nvSpPr>
          <p:cNvPr id="1049332" name="正文"/>
          <p:cNvSpPr txBox="1"/>
          <p:nvPr>
            <p:custDataLst>
              <p:tags r:id="rId9"/>
            </p:custDataLst>
          </p:nvPr>
        </p:nvSpPr>
        <p:spPr>
          <a:xfrm>
            <a:off x="2804482" y="2793013"/>
            <a:ext cx="8836332" cy="84730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应用范围：物联网技术广泛应用于物流、供应链、医疗、智能家居等领域，提高了生产效率和管理水平。</a:t>
            </a:r>
            <a:endParaRPr lang="zh-CN" altLang="en-US" sz="1600" spc="150">
              <a:solidFill>
                <a:schemeClr val="tx1">
                  <a:lumMod val="65000"/>
                  <a:lumOff val="35000"/>
                </a:schemeClr>
              </a:solidFill>
              <a:latin typeface="+mn-ea"/>
            </a:endParaRPr>
          </a:p>
        </p:txBody>
      </p:sp>
      <p:sp>
        <p:nvSpPr>
          <p:cNvPr id="1049334" name="正文"/>
          <p:cNvSpPr txBox="1"/>
          <p:nvPr>
            <p:custDataLst>
              <p:tags r:id="rId10"/>
            </p:custDataLst>
          </p:nvPr>
        </p:nvSpPr>
        <p:spPr>
          <a:xfrm>
            <a:off x="2804482" y="3901634"/>
            <a:ext cx="8836332" cy="84730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在物流领域的应用：物联网技术可以实现物流信息的实时更新和共享，提高物流效率和准确性。</a:t>
            </a:r>
            <a:endParaRPr lang="zh-CN" altLang="en-US" sz="1600" spc="150">
              <a:solidFill>
                <a:schemeClr val="tx1">
                  <a:lumMod val="65000"/>
                  <a:lumOff val="35000"/>
                </a:schemeClr>
              </a:solidFill>
              <a:latin typeface="+mn-ea"/>
            </a:endParaRPr>
          </a:p>
        </p:txBody>
      </p:sp>
      <p:sp>
        <p:nvSpPr>
          <p:cNvPr id="1049336" name="正文"/>
          <p:cNvSpPr txBox="1"/>
          <p:nvPr>
            <p:custDataLst>
              <p:tags r:id="rId11"/>
            </p:custDataLst>
          </p:nvPr>
        </p:nvSpPr>
        <p:spPr>
          <a:xfrm>
            <a:off x="2804482" y="5010254"/>
            <a:ext cx="8836332" cy="84730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spc="150">
                <a:solidFill>
                  <a:schemeClr val="tx1">
                    <a:lumMod val="65000"/>
                    <a:lumOff val="35000"/>
                  </a:schemeClr>
                </a:solidFill>
                <a:latin typeface="+mn-ea"/>
              </a:rPr>
              <a:t>未来发展：随着技术的不断进步和应用场景的不断拓展，物联网技术将在物流领域发挥更大的作用，推动物流行业的数字化转型。</a:t>
            </a:r>
            <a:endParaRPr lang="zh-CN" altLang="en-US" sz="1600" spc="150">
              <a:solidFill>
                <a:schemeClr val="tx1">
                  <a:lumMod val="65000"/>
                  <a:lumOff val="35000"/>
                </a:schemeClr>
              </a:solidFill>
              <a:latin typeface="+mn-ea"/>
            </a:endParaRPr>
          </a:p>
        </p:txBody>
      </p:sp>
      <p:sp>
        <p:nvSpPr>
          <p:cNvPr id="1049338" name="Freeform 23"/>
          <p:cNvSpPr>
            <a:spLocks noChangeArrowheads="1"/>
          </p:cNvSpPr>
          <p:nvPr>
            <p:custDataLst>
              <p:tags r:id="rId12"/>
            </p:custDataLst>
          </p:nvPr>
        </p:nvSpPr>
        <p:spPr bwMode="auto">
          <a:xfrm>
            <a:off x="551935" y="1750512"/>
            <a:ext cx="2173176" cy="747231"/>
          </a:xfrm>
          <a:custGeom>
            <a:gdLst>
              <a:gd name="T0" fmla="*/ 5259 w 5260"/>
              <a:gd name="T1" fmla="*/ 1353 h 1354"/>
              <a:gd name="T2" fmla="*/ 0 w 5260"/>
              <a:gd name="T3" fmla="*/ 1353 h 1354"/>
              <a:gd name="T4" fmla="*/ 603 w 5260"/>
              <a:gd name="T5" fmla="*/ 677 h 1354"/>
              <a:gd name="T6" fmla="*/ 0 w 5260"/>
              <a:gd name="T7" fmla="*/ 0 h 1354"/>
              <a:gd name="T8" fmla="*/ 5259 w 5260"/>
              <a:gd name="T9" fmla="*/ 0 h 1354"/>
              <a:gd name="T10" fmla="*/ 5259 w 5260"/>
              <a:gd name="T11" fmla="*/ 1353 h 1354"/>
            </a:gdLst>
            <a:cxnLst>
              <a:cxn ang="0">
                <a:pos x="T0" y="T1"/>
              </a:cxn>
              <a:cxn ang="0">
                <a:pos x="T2" y="T3"/>
              </a:cxn>
              <a:cxn ang="0">
                <a:pos x="T4" y="T5"/>
              </a:cxn>
              <a:cxn ang="0">
                <a:pos x="T6" y="T7"/>
              </a:cxn>
              <a:cxn ang="0">
                <a:pos x="T8" y="T9"/>
              </a:cxn>
              <a:cxn ang="0">
                <a:pos x="T10" y="T11"/>
              </a:cxn>
            </a:cxnLst>
            <a:rect l="0" t="0" r="r" b="b"/>
            <a:pathLst>
              <a:path w="5260" h="1354">
                <a:moveTo>
                  <a:pt x="5259" y="1353"/>
                </a:moveTo>
                <a:lnTo>
                  <a:pt x="0" y="1353"/>
                </a:lnTo>
                <a:lnTo>
                  <a:pt x="603" y="677"/>
                </a:lnTo>
                <a:lnTo>
                  <a:pt x="0" y="0"/>
                </a:lnTo>
                <a:lnTo>
                  <a:pt x="5259" y="0"/>
                </a:lnTo>
                <a:lnTo>
                  <a:pt x="5259" y="1353"/>
                </a:lnTo>
              </a:path>
            </a:pathLst>
          </a:custGeom>
          <a:gradFill>
            <a:gsLst>
              <a:gs pos="0">
                <a:schemeClr val="accent1">
                  <a:lumMod val="70000"/>
                  <a:lumOff val="30000"/>
                  <a:alpha val="100000"/>
                </a:schemeClr>
              </a:gs>
              <a:gs pos="100000">
                <a:schemeClr val="accent1"/>
              </a:gs>
            </a:gsLst>
            <a:lin ang="10800000" scaled="0"/>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p:cNvGrpSpPr/>
        <p:nvPr/>
      </p:nvGrpSpPr>
      <p:grpSpPr>
        <a:xfrm>
          <a:off x="0" y="0"/>
          <a:ext cx="0" cy="0"/>
        </a:xfrm>
      </p:grpSpPr>
      <p:sp>
        <p:nvSpPr>
          <p:cNvPr id="1049376" name="标题 1"/>
          <p:cNvSpPr>
            <a:spLocks noGrp="1"/>
          </p:cNvSpPr>
          <p:nvPr>
            <p:ph type="title"/>
          </p:nvPr>
        </p:nvSpPr>
        <p:spPr/>
        <p:txBody>
          <a:bodyPr/>
          <a:lstStyle/>
          <a:p>
            <a:r>
              <a:rPr lang="zh-CN" altLang="en-US"/>
              <a:t>云计算技术</a:t>
            </a:r>
            <a:endParaRPr lang="zh-CN" altLang="en-US"/>
          </a:p>
        </p:txBody>
      </p:sp>
      <p:sp>
        <p:nvSpPr>
          <p:cNvPr id="1049378"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380"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定义：云计算是一种将大量计算机连接起来，实现资源共享和协同工作的计算模式</a:t>
            </a:r>
            <a:endParaRPr lang="zh-CN" altLang="en-US" sz="2000" spc="150">
              <a:solidFill>
                <a:schemeClr val="tx1">
                  <a:lumMod val="75000"/>
                  <a:lumOff val="25000"/>
                </a:schemeClr>
              </a:solidFill>
              <a:latin typeface="+mn-ea"/>
              <a:sym typeface="+mn-ea"/>
            </a:endParaRPr>
          </a:p>
        </p:txBody>
      </p:sp>
      <p:sp>
        <p:nvSpPr>
          <p:cNvPr id="1049382"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384"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386"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应用范围：物流信息化领域</a:t>
            </a:r>
            <a:endParaRPr lang="zh-CN" altLang="en-US" sz="2000" spc="150">
              <a:solidFill>
                <a:schemeClr val="tx1">
                  <a:lumMod val="75000"/>
                  <a:lumOff val="25000"/>
                </a:schemeClr>
              </a:solidFill>
              <a:latin typeface="+mn-ea"/>
              <a:sym typeface="+mn-ea"/>
            </a:endParaRPr>
          </a:p>
        </p:txBody>
      </p:sp>
      <p:sp>
        <p:nvSpPr>
          <p:cNvPr id="1049388"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390"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392"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作用：提高物流信息化水平，降低物流成本，提高物流效率</a:t>
            </a:r>
            <a:endParaRPr lang="zh-CN" altLang="en-US" sz="2000" spc="150">
              <a:solidFill>
                <a:schemeClr val="tx1">
                  <a:lumMod val="75000"/>
                  <a:lumOff val="25000"/>
                </a:schemeClr>
              </a:solidFill>
              <a:latin typeface="+mn-ea"/>
              <a:sym typeface="+mn-ea"/>
            </a:endParaRPr>
          </a:p>
        </p:txBody>
      </p:sp>
      <p:sp>
        <p:nvSpPr>
          <p:cNvPr id="1049394" name="矩形 44"/>
          <p:cNvSpPr/>
          <p:nvPr>
            <p:custDataLst>
              <p:tags r:id="rId10"/>
            </p:custDataLst>
          </p:nvPr>
        </p:nvSpPr>
        <p:spPr>
          <a:xfrm>
            <a:off x="6481974"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396"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398"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优势：可扩展性、灵活性、高效性、安全性</a:t>
            </a:r>
            <a:endParaRPr lang="zh-CN" altLang="en-US" sz="2000" spc="150">
              <a:solidFill>
                <a:schemeClr val="tx1">
                  <a:lumMod val="75000"/>
                  <a:lumOff val="25000"/>
                </a:schemeClr>
              </a:solidFill>
              <a:latin typeface="+mn-ea"/>
              <a:sym typeface="+mn-ea"/>
            </a:endParaRPr>
          </a:p>
        </p:txBody>
      </p:sp>
      <p:sp>
        <p:nvSpPr>
          <p:cNvPr id="1049400"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7" name=""/>
        <p:cNvGrpSpPr/>
        <p:nvPr/>
      </p:nvGrpSpPr>
      <p:grpSpPr>
        <a:xfrm>
          <a:off x="0" y="0"/>
          <a:ext cx="0" cy="0"/>
        </a:xfrm>
      </p:grpSpPr>
      <p:sp>
        <p:nvSpPr>
          <p:cNvPr id="1049438"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物流信息化应用案例</a:t>
            </a:r>
            <a:endParaRPr lang="zh-CN" altLang="en-US">
              <a:solidFill>
                <a:schemeClr val="lt1">
                  <a:lumMod val="100000"/>
                </a:schemeClr>
              </a:solidFill>
            </a:endParaRPr>
          </a:p>
        </p:txBody>
      </p:sp>
      <p:sp>
        <p:nvSpPr>
          <p:cNvPr id="1049440" name="节编号"/>
          <p:cNvSpPr>
            <a:spLocks noGrp="1"/>
          </p:cNvSpPr>
          <p:nvPr>
            <p:ph type="body" sz="quarter" idx="13"/>
            <p:custDataLst>
              <p:tags r:id="rId3"/>
            </p:custDataLst>
          </p:nvPr>
        </p:nvSpPr>
        <p:spPr>
          <a:xfrm>
            <a:off x="996464" y="1954175"/>
            <a:ext cx="8428889" cy="1224000"/>
          </a:xfrm>
        </p:spPr>
        <p:txBody>
          <a:bodyPr/>
          <a:lstStyle/>
          <a:p>
            <a:r>
              <a:rPr lang="en-US" altLang="zh-CN"/>
              <a:t>PART 03</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5" name=""/>
        <p:cNvGrpSpPr/>
        <p:nvPr/>
      </p:nvGrpSpPr>
      <p:grpSpPr>
        <a:xfrm>
          <a:off x="0" y="0"/>
          <a:ext cx="0" cy="0"/>
        </a:xfrm>
      </p:grpSpPr>
      <p:sp>
        <p:nvSpPr>
          <p:cNvPr id="1049482" name="标题 1"/>
          <p:cNvSpPr>
            <a:spLocks noGrp="1"/>
          </p:cNvSpPr>
          <p:nvPr>
            <p:ph type="title"/>
          </p:nvPr>
        </p:nvSpPr>
        <p:spPr/>
        <p:txBody>
          <a:bodyPr/>
          <a:lstStyle/>
          <a:p>
            <a:r>
              <a:rPr lang="zh-CN" altLang="en-US"/>
              <a:t>京东智慧物流</a:t>
            </a:r>
            <a:endParaRPr lang="zh-CN" altLang="en-US"/>
          </a:p>
        </p:txBody>
      </p:sp>
      <p:sp>
        <p:nvSpPr>
          <p:cNvPr id="1049484" name="五边形 16"/>
          <p:cNvSpPr/>
          <p:nvPr>
            <p:custDataLst>
              <p:tags r:id="rId2"/>
            </p:custDataLst>
          </p:nvPr>
        </p:nvSpPr>
        <p:spPr>
          <a:xfrm rot="16200000" flipH="1">
            <a:off x="7143144" y="1492417"/>
            <a:ext cx="864895" cy="251665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6" name="五边形 17"/>
          <p:cNvSpPr/>
          <p:nvPr>
            <p:custDataLst>
              <p:tags r:id="rId3"/>
            </p:custDataLst>
          </p:nvPr>
        </p:nvSpPr>
        <p:spPr>
          <a:xfrm rot="16200000" flipH="1">
            <a:off x="7164521" y="4296029"/>
            <a:ext cx="822202" cy="225829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8" name="任意多边形 18"/>
          <p:cNvSpPr/>
          <p:nvPr>
            <p:custDataLst>
              <p:tags r:id="rId4"/>
            </p:custDataLst>
          </p:nvPr>
        </p:nvSpPr>
        <p:spPr>
          <a:xfrm>
            <a:off x="6446128" y="2315104"/>
            <a:ext cx="2258294"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0" name="任意多边形 19"/>
          <p:cNvSpPr/>
          <p:nvPr>
            <p:custDataLst>
              <p:tags r:id="rId5"/>
            </p:custDataLst>
          </p:nvPr>
        </p:nvSpPr>
        <p:spPr>
          <a:xfrm flipV="1">
            <a:off x="6317219" y="1668615"/>
            <a:ext cx="2516658"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2" name="五边形 2"/>
          <p:cNvSpPr/>
          <p:nvPr>
            <p:custDataLst>
              <p:tags r:id="rId6"/>
            </p:custDataLst>
          </p:nvPr>
        </p:nvSpPr>
        <p:spPr>
          <a:xfrm rot="16200000" flipH="1">
            <a:off x="1377213" y="1493065"/>
            <a:ext cx="864895" cy="25151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4" name="五边形 3"/>
          <p:cNvSpPr/>
          <p:nvPr>
            <p:custDataLst>
              <p:tags r:id="rId7"/>
            </p:custDataLst>
          </p:nvPr>
        </p:nvSpPr>
        <p:spPr>
          <a:xfrm rot="16200000" flipH="1">
            <a:off x="1399885" y="4296029"/>
            <a:ext cx="822202" cy="225829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6" name="任意多边形 4"/>
          <p:cNvSpPr/>
          <p:nvPr>
            <p:custDataLst>
              <p:tags r:id="rId8"/>
            </p:custDataLst>
          </p:nvPr>
        </p:nvSpPr>
        <p:spPr>
          <a:xfrm>
            <a:off x="681492" y="2315104"/>
            <a:ext cx="2258294"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8" name="任意多边形 5"/>
          <p:cNvSpPr/>
          <p:nvPr>
            <p:custDataLst>
              <p:tags r:id="rId9"/>
            </p:custDataLst>
          </p:nvPr>
        </p:nvSpPr>
        <p:spPr>
          <a:xfrm flipV="1">
            <a:off x="551935" y="1668615"/>
            <a:ext cx="2515186"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681492" y="3032202"/>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京东智慧物流概述</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50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46128" y="3032202"/>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京东智慧物流应用案例</a:t>
            </a:r>
            <a:endParaRPr sz="2000" err="1">
              <a:solidFill>
                <a:schemeClr val="tx1">
                  <a:lumMod val="75000"/>
                  <a:lumOff val="25000"/>
                </a:schemeClr>
              </a:solidFill>
              <a:latin typeface="+mn-ea"/>
              <a:ea typeface="+mn-ea"/>
              <a:cs typeface="+mn-ea"/>
              <a:sym typeface="+mn-lt"/>
            </a:endParaRPr>
          </a:p>
        </p:txBody>
      </p:sp>
      <p:sp>
        <p:nvSpPr>
          <p:cNvPr id="1049504" name="五边形 9"/>
          <p:cNvSpPr/>
          <p:nvPr>
            <p:custDataLst>
              <p:tags r:id="rId12"/>
            </p:custDataLst>
          </p:nvPr>
        </p:nvSpPr>
        <p:spPr>
          <a:xfrm rot="16200000" flipH="1">
            <a:off x="4334350" y="1506021"/>
            <a:ext cx="864895" cy="25151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6" name="五边形 10"/>
          <p:cNvSpPr/>
          <p:nvPr>
            <p:custDataLst>
              <p:tags r:id="rId13"/>
            </p:custDataLst>
          </p:nvPr>
        </p:nvSpPr>
        <p:spPr>
          <a:xfrm rot="16200000" flipH="1">
            <a:off x="4356374" y="4308985"/>
            <a:ext cx="822202" cy="225829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8" name="任意多边形 11"/>
          <p:cNvSpPr/>
          <p:nvPr>
            <p:custDataLst>
              <p:tags r:id="rId14"/>
            </p:custDataLst>
          </p:nvPr>
        </p:nvSpPr>
        <p:spPr>
          <a:xfrm>
            <a:off x="3637981" y="2327412"/>
            <a:ext cx="2258294"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510" name="任意多边形 12"/>
          <p:cNvSpPr/>
          <p:nvPr>
            <p:custDataLst>
              <p:tags r:id="rId15"/>
            </p:custDataLst>
          </p:nvPr>
        </p:nvSpPr>
        <p:spPr>
          <a:xfrm flipV="1">
            <a:off x="3509072" y="1682218"/>
            <a:ext cx="2515186"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2" name="五边形 23"/>
          <p:cNvSpPr/>
          <p:nvPr>
            <p:custDataLst>
              <p:tags r:id="rId16"/>
            </p:custDataLst>
          </p:nvPr>
        </p:nvSpPr>
        <p:spPr>
          <a:xfrm rot="16200000" flipH="1">
            <a:off x="9950643" y="1531284"/>
            <a:ext cx="864895" cy="2515186"/>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4" name="五边形 24"/>
          <p:cNvSpPr/>
          <p:nvPr>
            <p:custDataLst>
              <p:tags r:id="rId17"/>
            </p:custDataLst>
          </p:nvPr>
        </p:nvSpPr>
        <p:spPr>
          <a:xfrm rot="16200000" flipH="1">
            <a:off x="9972667" y="4332953"/>
            <a:ext cx="822202" cy="2259766"/>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6" name="任意多边形 25"/>
          <p:cNvSpPr/>
          <p:nvPr>
            <p:custDataLst>
              <p:tags r:id="rId18"/>
            </p:custDataLst>
          </p:nvPr>
        </p:nvSpPr>
        <p:spPr>
          <a:xfrm>
            <a:off x="9253626" y="2352675"/>
            <a:ext cx="2259766" cy="340805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8" name="任意多边形 26"/>
          <p:cNvSpPr/>
          <p:nvPr>
            <p:custDataLst>
              <p:tags r:id="rId19"/>
            </p:custDataLst>
          </p:nvPr>
        </p:nvSpPr>
        <p:spPr>
          <a:xfrm flipV="1">
            <a:off x="9125365" y="1707482"/>
            <a:ext cx="2515186" cy="1209379"/>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54274" y="3069773"/>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京东智慧物流未来发展</a:t>
            </a:r>
            <a:endParaRPr sz="2000" err="1">
              <a:solidFill>
                <a:schemeClr val="tx1">
                  <a:lumMod val="75000"/>
                  <a:lumOff val="25000"/>
                </a:schemeClr>
              </a:solidFill>
              <a:latin typeface="+mn-ea"/>
              <a:ea typeface="+mn-ea"/>
              <a:cs typeface="+mn-ea"/>
              <a:sym typeface="+mn-lt"/>
            </a:endParaRPr>
          </a:p>
        </p:txBody>
      </p:sp>
      <p:sp>
        <p:nvSpPr>
          <p:cNvPr id="104952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37981" y="3044509"/>
            <a:ext cx="2258294" cy="2034689"/>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京东智慧物流系统架构</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https://d.book118.com/365142134211011043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LINE_FILL_TYPE" val="2"/>
  <p:tag name="KSO_WM_UNIT_LINE_FORE_SCHEMECOLOR_INDEX" val="5"/>
  <p:tag name="KSO_WM_UNIT_LINE_FORE_SCHEMECOLOR_INDEX_BRIGHTNESS" val="0"/>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5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9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LINE_FILL_TYPE" val="2"/>
  <p:tag name="KSO_WM_UNIT_LINE_FORE_SCHEMECOLOR_INDEX" val="5"/>
  <p:tag name="KSO_WM_UNIT_LINE_FORE_SCHEMECOLOR_INDEX_BRIGHTNESS" val="0"/>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62"/>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6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3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b*1"/>
  <p:tag name="KSO_WM_UNIT_INDEX" val="1"/>
  <p:tag name="KSO_WM_UNIT_ISCONTENTSTITLE" val="0"/>
  <p:tag name="KSO_WM_UNIT_ISNUMDGMTITLE" val="0"/>
  <p:tag name="KSO_WM_UNIT_LAYERLEVEL" val="1"/>
  <p:tag name="KSO_WM_UNIT_NOCLEAR" val="0"/>
  <p:tag name="KSO_WM_UNIT_PRESET_TEXT" val="WPS,a click to unlimited possibilites"/>
  <p:tag name="KSO_WM_UNIT_TYPE" val="b"/>
  <p:tag name="KSO_WM_UNIT_VALUE" val="80"/>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1"/>
  <p:tag name="KSO_WM_UNIT_INDEX" val="1"/>
  <p:tag name="KSO_WM_UNIT_LAYERLEVEL" val="1"/>
  <p:tag name="KSO_WM_UNIT_NOCLEAR" val="0"/>
  <p:tag name="KSO_WM_UNIT_PRESET_TEXT" val="YOUR LOGO"/>
  <p:tag name="KSO_WM_UNIT_SUBTYPE" val="g"/>
  <p:tag name="KSO_WM_UNIT_TYPE" val="f"/>
  <p:tag name="KSO_WM_UNIT_VALUE" val="36"/>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2"/>
  <p:tag name="KSO_WM_UNIT_INDEX" val="2"/>
  <p:tag name="KSO_WM_UNIT_LAYERLEVEL" val="1"/>
  <p:tag name="KSO_WM_UNIT_NOCLEAR" val="0"/>
  <p:tag name="KSO_WM_UNIT_PRESET_TEXT" val="汇报人：WPS"/>
  <p:tag name="KSO_WM_UNIT_SUBTYPE" val="b"/>
  <p:tag name="KSO_WM_UNIT_TYPE" val="f"/>
  <p:tag name="KSO_WM_UNIT_VALUE" val="10"/>
</p:tagLst>
</file>

<file path=ppt/tags/tag109.xml><?xml version="1.0" encoding="utf-8"?>
<p:tagLst xmlns:p="http://schemas.openxmlformats.org/presentationml/2006/main">
  <p:tag name="KSO_WM_BEAUTIFY_FLAG" val="#wm#"/>
  <p:tag name="KSO_WM_SLIDE_ID" val="custom20230990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1_1"/>
  <p:tag name="KSO_WM_UNIT_INDEX" val="1_1_1"/>
  <p:tag name="KSO_WM_UNIT_LAYERLEVEL" val="1_1_1"/>
  <p:tag name="KSO_WM_UNIT_PRESET_TEXT" val="01"/>
  <p:tag name="KSO_WM_UNIT_SUBTYPE" val="d"/>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a*1_1_1"/>
  <p:tag name="KSO_WM_UNIT_INDEX" val="1_1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2_1"/>
  <p:tag name="KSO_WM_UNIT_INDEX" val="1_2_1"/>
  <p:tag name="KSO_WM_UNIT_LAYERLEVEL" val="1_1_1"/>
  <p:tag name="KSO_WM_UNIT_PRESET_TEXT" val="02"/>
  <p:tag name="KSO_WM_UNIT_SUBTYPE" val="d"/>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a*1_2_1"/>
  <p:tag name="KSO_WM_UNIT_INDEX" val="1_2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3_1"/>
  <p:tag name="KSO_WM_UNIT_INDEX" val="1_3_1"/>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a*1_3_1"/>
  <p:tag name="KSO_WM_UNIT_INDEX" val="1_3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4_1"/>
  <p:tag name="KSO_WM_UNIT_INDEX" val="1_4_1"/>
  <p:tag name="KSO_WM_UNIT_LAYERLEVEL" val="1_1_1"/>
  <p:tag name="KSO_WM_UNIT_PRESET_TEXT" val="04"/>
  <p:tag name="KSO_WM_UNIT_SUBTYPE" val="d"/>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a*1_4_1"/>
  <p:tag name="KSO_WM_UNIT_INDEX" val="1_4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5_1"/>
  <p:tag name="KSO_WM_UNIT_INDEX" val="1_5_1"/>
  <p:tag name="KSO_WM_UNIT_LAYERLEVEL" val="1_1_1"/>
  <p:tag name="KSO_WM_UNIT_PRESET_TEXT" val="05"/>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a*1_5_1"/>
  <p:tag name="KSO_WM_UNIT_INDEX" val="1_5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5*l_h_i*1_5_2"/>
  <p:tag name="KSO_WM_UNIT_INDEX" val="1_5_2"/>
  <p:tag name="KSO_WM_UNIT_LAYERLEVEL" val="1_1_1"/>
  <p:tag name="KSO_WM_UNIT_TYPE" val="l_h_i"/>
</p:tagLst>
</file>

<file path=ppt/tags/tag127.xml><?xml version="1.0" encoding="utf-8"?>
<p:tagLst xmlns:p="http://schemas.openxmlformats.org/presentationml/2006/main">
  <p:tag name="KSO_WM_BEAUTIFY_FLAG" val="#wm#"/>
  <p:tag name="KSO_WM_DIAGRAM_GROUP_CODE" val="l1-1"/>
  <p:tag name="KSO_WM_SLIDE_DIAGTYPE" val="l"/>
  <p:tag name="KSO_WM_SLIDE_ID" val="custom20230990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1"/>
  <p:tag name="KSO_WM_UNIT_TYPE" val="e"/>
  <p:tag name="KSO_WM_UNIT_VALUE" val="13"/>
</p:tagLst>
</file>

<file path=ppt/tags/tag130.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05000000074505806,&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HIGHLIGHT" val="0"/>
  <p:tag name="KSO_WM_UNIT_ID" val="diagram20231308_3*l_h_i*1_1_1"/>
  <p:tag name="KSO_WM_UNIT_INDEX" val="1_1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HIGHLIGHT" val="0"/>
  <p:tag name="KSO_WM_UNIT_ID" val="diagram20231308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FILL_FORE_SCHEMECOLOR_INDEX" val="5"/>
  <p:tag name="KSO_WM_UNIT_HIGHLIGHT" val="0"/>
  <p:tag name="KSO_WM_UNIT_ID" val="diagram20231308_3*l_h_i*1_1_2"/>
  <p:tag name="KSO_WM_UNIT_INDEX" val="1_1_2"/>
  <p:tag name="KSO_WM_UNIT_LAYERLEVEL" val="1_1_1"/>
  <p:tag name="KSO_WM_UNIT_SUBTYPE" val="d"/>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05000000074505806,&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HIGHLIGHT" val="0"/>
  <p:tag name="KSO_WM_UNIT_ID" val="diagram20231308_3*l_h_i*1_2_1"/>
  <p:tag name="KSO_WM_UNIT_INDEX" val="1_2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HIGHLIGHT" val="0"/>
  <p:tag name="KSO_WM_UNIT_ID" val="diagram20231308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FILL_FORE_SCHEMECOLOR_INDEX" val="6"/>
  <p:tag name="KSO_WM_UNIT_HIGHLIGHT" val="0"/>
  <p:tag name="KSO_WM_UNIT_ID" val="diagram20231308_3*l_h_i*1_2_2"/>
  <p:tag name="KSO_WM_UNIT_INDEX" val="1_2_2"/>
  <p:tag name="KSO_WM_UNIT_LAYERLEVEL" val="1_1_1"/>
  <p:tag name="KSO_WM_UNIT_SUBTYPE" val="d"/>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05000000074505806,&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HIGHLIGHT" val="0"/>
  <p:tag name="KSO_WM_UNIT_ID" val="diagram20231308_3*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HIGHLIGHT" val="0"/>
  <p:tag name="KSO_WM_UNIT_ID" val="diagram20231308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FILL_FORE_SCHEMECOLOR_INDEX" val="5"/>
  <p:tag name="KSO_WM_UNIT_HIGHLIGHT" val="0"/>
  <p:tag name="KSO_WM_UNIT_ID" val="diagram20231308_3*l_h_i*1_3_2"/>
  <p:tag name="KSO_WM_UNIT_INDEX" val="1_3_2"/>
  <p:tag name="KSO_WM_UNIT_LAYERLEVEL" val="1_1_1"/>
  <p:tag name="KSO_WM_UNIT_SUBTYPE" val="d"/>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05000000074505806,&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HIGHLIGHT" val="0"/>
  <p:tag name="KSO_WM_UNIT_ID" val="diagram20231308_3*l_h_i*1_4_1"/>
  <p:tag name="KSO_WM_UNIT_INDEX" val="1_4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HIGHLIGHT" val="0"/>
  <p:tag name="KSO_WM_UNIT_ID" val="diagram20231308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67.0745669291338,&quot;width&quot;:863.6499999999999}"/>
  <p:tag name="KSO_WM_TAG_VERSION" val="3.0"/>
  <p:tag name="KSO_WM_TEMPLATE_CATEGORY" val="diagram"/>
  <p:tag name="KSO_WM_TEMPLATE_INDEX" val="20231308"/>
  <p:tag name="KSO_WM_UNIT_COMPATIBLE" val="0"/>
  <p:tag name="KSO_WM_UNIT_DIAGRAM_ISNUMVISUAL" val="0"/>
  <p:tag name="KSO_WM_UNIT_DIAGRAM_ISREFERUNIT" val="0"/>
  <p:tag name="KSO_WM_UNIT_FILL_FORE_SCHEMECOLOR_INDEX" val="6"/>
  <p:tag name="KSO_WM_UNIT_HIGHLIGHT" val="0"/>
  <p:tag name="KSO_WM_UNIT_ID" val="diagram20231308_3*l_h_i*1_4_2"/>
  <p:tag name="KSO_WM_UNIT_INDEX" val="1_4_2"/>
  <p:tag name="KSO_WM_UNIT_LAYERLEVEL" val="1_1_1"/>
  <p:tag name="KSO_WM_UNIT_SUBTYPE" val="d"/>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4_1"/>
  <p:tag name="KSO_WM_UNIT_INDEX" val="1_4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3_1"/>
  <p:tag name="KSO_WM_UNIT_INDEX" val="1_3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2"/>
  <p:tag name="KSO_WM_UNIT_TYPE" val="e"/>
  <p:tag name="KSO_WM_UNIT_VALUE" val="13"/>
</p:tagLst>
</file>

<file path=ppt/tags/tag161.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64.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0.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3.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2_1"/>
  <p:tag name="KSO_WM_UNIT_INDEX" val="1_2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3_1"/>
  <p:tag name="KSO_WM_UNIT_INDEX" val="1_3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20999999344348907,&quot;transparency&quot;:0},{&quot;brightness&quot;:0,&quot;colorType&quot;:1,&quot;foreColorIndex&quot;:5,&quot;pos&quot;:0.790000021457672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i*1_4_1"/>
  <p:tag name="KSO_WM_UNIT_INDEX" val="1_4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1_1"/>
  <p:tag name="KSO_WM_UNIT_INDEX" val="1_1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2_1"/>
  <p:tag name="KSO_WM_UNIT_INDEX" val="1_2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3_1"/>
  <p:tag name="KSO_WM_UNIT_INDEX" val="1_3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HIGHLIGHT" val="0"/>
  <p:tag name="KSO_WM_UNIT_ID" val="diagram20231670_3*l_h_f*1_4_1"/>
  <p:tag name="KSO_WM_UNIT_INDEX" val="1_4_1"/>
  <p:tag name="KSO_WM_UNIT_LAYERLEVEL" val="1_1_1"/>
  <p:tag name="KSO_WM_UNIT_NOCLEAR" val="0"/>
  <p:tag name="KSO_WM_UNIT_PRESET_TEXT" val="单击此处输入你的项正文，文字是您思想的提炼，请尽量言简意赅的阐述观点单击此处输入(你的)智能图形项正文"/>
  <p:tag name="KSO_WM_UNIT_SUBTYPE" val="a"/>
  <p:tag name="KSO_WM_UNIT_TEXT_FILL_FORE_SCHEMECOLOR_INDEX" val="1"/>
  <p:tag name="KSO_WM_UNIT_TEXT_FILL_TYPE" val="1"/>
  <p:tag name="KSO_WM_UNIT_TYPE" val="l_h_f"/>
  <p:tag name="KSO_WM_UNIT_VALUE" val="60"/>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2.949527559055,&quot;width&quot;:863.7164566929134}"/>
  <p:tag name="KSO_WM_TAG_VERSION" val="3.0"/>
  <p:tag name="KSO_WM_TEMPLATE_CATEGORY" val="diagram"/>
  <p:tag name="KSO_WM_TEMPLATE_INDEX" val="20231670"/>
  <p:tag name="KSO_WM_UNIT_COMPATIBLE" val="0"/>
  <p:tag name="KSO_WM_UNIT_DIAGRAM_ISNUMVISUAL" val="0"/>
  <p:tag name="KSO_WM_UNIT_DIAGRAM_ISREFERUNIT" val="0"/>
  <p:tag name="KSO_WM_UNIT_FILL_TYPE" val="3"/>
  <p:tag name="KSO_WM_UNIT_HIGHLIGHT" val="0"/>
  <p:tag name="KSO_WM_UNIT_ID" val="diagram20231670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1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3"/>
  <p:tag name="KSO_WM_UNIT_TYPE" val="e"/>
  <p:tag name="KSO_WM_UNIT_VALUE" val="13"/>
</p:tagLst>
</file>

<file path=ppt/tags/tag21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32">
      <a:dk1>
        <a:srgbClr val="000000"/>
      </a:dk1>
      <a:lt1>
        <a:srgbClr val="FFFFFF"/>
      </a:lt1>
      <a:dk2>
        <a:srgbClr val="003248"/>
      </a:dk2>
      <a:lt2>
        <a:srgbClr val="E8F7FE"/>
      </a:lt2>
      <a:accent1>
        <a:srgbClr val="FF3B3B"/>
      </a:accent1>
      <a:accent2>
        <a:srgbClr val="FF542D"/>
      </a:accent2>
      <a:accent3>
        <a:srgbClr val="FF7429"/>
      </a:accent3>
      <a:accent4>
        <a:srgbClr val="FE8F00"/>
      </a:accent4>
      <a:accent5>
        <a:srgbClr val="FFB005"/>
      </a:accent5>
      <a:accent6>
        <a:srgbClr val="FFC000"/>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2">
                <a:alpha val="80000"/>
              </a:schemeClr>
            </a:gs>
            <a:gs pos="48000">
              <a:schemeClr val="accent2">
                <a:alpha val="70000"/>
              </a:schemeClr>
            </a:gs>
            <a:gs pos="100000">
              <a:schemeClr val="accent1"/>
            </a:gs>
          </a:gsLst>
          <a:lin ang="10800000" scaled="1"/>
        </a:gra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微软雅黑</vt:lpstr>
      <vt:lpstr>+中文标题</vt:lpstr>
      <vt:lpstr>宋体</vt:lpstr>
      <vt:lpstr>Office Theme</vt:lpstr>
      <vt:lpstr>物流信息化应用</vt:lpstr>
      <vt:lpstr>目录</vt:lpstr>
      <vt:lpstr>物流信息化概述</vt:lpstr>
      <vt:lpstr>物流信息化的定义</vt:lpstr>
      <vt:lpstr>物流信息化的发展历程</vt:lpstr>
      <vt:lpstr>物流信息化的应用范围</vt:lpstr>
      <vt:lpstr>物流信息化技术</vt:lpstr>
      <vt:lpstr>条形码技术</vt:lpstr>
      <vt:lpstr>RFID技术</vt:lpstr>
      <vt:lpstr>物联网技术</vt:lpstr>
      <vt:lpstr>云计算技术</vt:lpstr>
      <vt:lpstr>物流信息化应用案例</vt:lpstr>
      <vt:lpstr>京东智慧物流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2024-09-05T10:45:13.787</cp:lastPrinted>
  <dcterms:created xsi:type="dcterms:W3CDTF">2024-09-05T02:45:13Z</dcterms:created>
  <dcterms:modified xsi:type="dcterms:W3CDTF">2024-09-05T02:45:15Z</dcterms:modified>
</cp:coreProperties>
</file>