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399E6-1E81-45D9-944B-44F88DF9E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C38C8-8855-442B-B5FB-76B1E42AF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EF05C-3FD1-4208-8FAA-4241663F2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70D0A8-E2C1-43C9-B96A-7AA5AB1E8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247A2E-9177-492B-91E7-D415030D1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CCA498-966B-43D6-9914-3A3FEC7FF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8E87AB-8D0E-4377-8A77-87CB555B4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153DC-C966-4431-AE5D-6B1BAE141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CA9C71-A349-4E18-AC75-97666BDEA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3ABFC-6522-4E11-8B53-D22F9B141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EA520-0FF1-407D-A47B-945895492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14222202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健康促进医院建设实施介绍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健康促进医院概述</a:t>
            </a:r>
          </a:p>
          <a:p>
            <a:r>
              <a:t>健康促进医院建设目标与原则</a:t>
            </a:r>
          </a:p>
          <a:p>
            <a:r>
              <a:t>健康促进医院实施策略与措施</a:t>
            </a:r>
          </a:p>
          <a:p>
            <a:r>
              <a:t>健康促进医院评价体系与标准</a:t>
            </a:r>
          </a:p>
          <a:p>
            <a:r>
              <a:t>健康促进医院实践案例分享</a:t>
            </a:r>
          </a:p>
          <a:p>
            <a:r>
              <a:t>健康促进医院面临的挑战与对策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健康促进医院概述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5" r="2189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健康促进医院是指通过实施一系列健康促进策略，提高医疗服务质量，改善患者健康状况，并促进医护人员和社区居民健康的医疗机构。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健康促进医院定义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随着医学模式的转变和人们健康观念的更新，健康促进医院逐渐成为医疗机构发展的重要方向。它强调医疗机构不仅要提供优质的医疗服务，还要关注患者的全面健康，以及医护人员和社区居民的健康。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161995" y="1165346"/>
            <a:ext cx="4300144" cy="5733524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提高医疗服务质量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通过实施健康促进策略，医疗机构可以更加关注患者的需求，提高医疗服务的针对性和有效性，从而提升医疗服务质量。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改善患者健康状况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健康促进医院注重患者的全面健康，通过提供个性化的健康指导和服务，帮助患者改善生活方式，降低疾病风险，提高生活质量。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促进医护人员和社区居民健康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健康促进医院不仅关注患者的健康，也重视医护人员和社区居民的健康。通过提供健康教育和培训，增强他们的健康意识和技能，促进他们的身心健康。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健康促进医院的意义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284" b="72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873" r="108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74" b="28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健康促进医院的发展趋势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个性化服务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随着精准医疗和个性化治疗的发展，健康促进医院将更加注重提供个性化的健康服务，满足不同患者的特殊需求。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多元化合作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健康促进医院将与社区、学校、企业等多元主体开展合作，共同推进健康促进工作，形成全社会的健康合力。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智能化发展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借助人工智能、大数据等先进技术，健康促进医院将实现智能化发展，提高服务效率和质量，为患者提供更加便捷、高效的服务。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健康促进医院建设目标与原则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促进医院可持续发展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通过健康促进医院建设，提升医院品牌形象和社会认可度，实现经济效益和社会效益的双赢。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提升患者健康素养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通过健康教育和指导，提高患者对健康问题的认知和理解，增强自我保健能力。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优化医疗服务质量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以患者为中心，提供全面、连续、优质的医疗服务，提高患者满意度。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建设目标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320" r="1632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建设原则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将患者的需求和体验放在首位，提供个性化的健康服务和关怀。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鼓励医护人员、行政人员、后勤人员等全体员工参与健康促进工作，形成合力。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加强医院内部各部门的沟通与协作，形成高效的工作机制。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不断总结经验教训，持续改进健康促进医院建设的策略和方法。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以患者为中心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全员参与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多部门协作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国家出台一系列卫生健康政策，鼓励医疗机构开展健康促进工作，提高全民健康水平。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8" r="9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国家卫生健康政策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相关医疗卫生法规要求医疗机构提供优质的医疗服务，关注患者身心健康，为健康促进医院建设提供法律保障。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医疗卫生法规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各地政府将健康城市建设纳入发展规划，推动医疗机构积极参与健康促进工作，为居民提供全面的健康服务。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健康城市建设规划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政策法规支持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健康促进医院实施策略与措施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制定实施计划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针对目标制定相应的实施计划，包括宣传教育、健康咨询、康复训练等多个方面。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明确健康促进目标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根据医院特点和患者需求，制定具体的健康促进目标，如提高患者健康知识知晓率、降低慢性病复发率等。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定期评估与调整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对实施效果进行定期评估，并根据评估结果对计划进行及时调整，确保健康促进工作的有效性。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制定健康促进计划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制定科学合理的诊疗规范，确保患者在就医过程中得到规范、有效的治疗。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完善诊疗规范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优化就医流程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强化多学科协作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简化就医流程，减少患者等待时间，提高就医效率。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加强不同科室之间的沟通与协作，为患者提供全面、连续的医疗服务。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优化诊疗流程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营造温馨、舒适的就医环境，提供人性化的服务设施，如无障碍通道、母婴室等。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改善就医环境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加强医护人员与患者的沟通与互动，提高患者对疾病的认知度和治疗依从性。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加强医患沟通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定期开展健康知识讲座、康复训练指导等活动，提高患者自我保健意识和能力。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开展健康教育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提升患者体验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https://d.book118.com/365142222021011102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2024-09-10T20:54:42.569</cp:lastPrinted>
  <dcterms:created xsi:type="dcterms:W3CDTF">2024-09-10T12:54:42Z</dcterms:created>
  <dcterms:modified xsi:type="dcterms:W3CDTF">2024-09-10T12:54:44Z</dcterms:modified>
</cp:coreProperties>
</file>