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506C90AD-0DE1-4406-A581-B3BEB5614576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5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6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8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9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1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2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4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5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8434A6-4CD1-46FB-8F32-FAF02C732A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C9A8BB-528B-4AA4-86AD-D8B712F134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97906E-8074-46DC-A559-A65FDAF341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BBCDEB-1B69-415E-A35A-2169E822A6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03557F-B8B5-41BF-8A10-83D0288C1A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93A169-8713-4EF7-8462-7B179E2F68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41DDFB-C7E4-4637-BFF3-3B9BC62CD7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01351D-627F-41DA-8D74-D56CC601D2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5A2E81-B6C7-4CCE-96FD-9BDB78D269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3E48F0-74DC-4D7F-9864-5451F1FD27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4C3889-5E22-4928-BFF7-CF987559D9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F2ACE82D-1B22-4CB3-BD3A-E3982F698CFD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6E4BE114-AA5F-4CE8-8DA3-E7543C400AAC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5143141014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修复心灵创伤找回自我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修复心灵创伤找回自我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心理创伤的种类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修复心灵创伤的方法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重塑自我认同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自我疗愈与成长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修复心灵创伤找回自我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介绍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修复心灵创伤是一项长期而痛苦的过程，但通过努力和治疗，我们可以找回自我，并重塑自己的生活。在经历挫折和痛苦后，寻找内心的坚强和疗愈是非常重要的。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心理创伤的影响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心理创伤让个人心情低落，失去乐趣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消沉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心理创伤常常引发焦虑和紧张情绪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焦虑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心理创伤让个人迷失自我，不知道该何去何从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失去自我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提升自尊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修复心灵创伤可以帮助个体增强自尊，重拾自信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建立积极心态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心理创伤修复过程中，培养积极的心态对于走出阴影至关重要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修复心灵创伤的重要性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重建自我认同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通过修复心灵创伤，个体可以重新建立对自我的认同和价值感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自我认同的重要性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心理创伤往往导致个体自我认同的混乱和失落，因此寻找自我认同是修复心理创伤的重要一步。重新认识和接纳自己，可以帮助我们更好地面对生活的挑战和困难。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修复心灵创伤的步骤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真实面对过去的挫折和伤痛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接受过去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深入了解自己内在的情感和需求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自我探索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寻找专业心理医生或社会支持网络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寻求支持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1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第二章 心理创伤的种类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恐惧创伤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恐惧创伤是由于遭受惊吓、恐怖、或悲惨事件导致的心理创伤，常常会引发恐惧症状和抑郁情绪。这种创伤会影响个体的行为以及情绪状态，需要及时进行心理疏导和治疗。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恐惧创伤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7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失去创伤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8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失去亲人后常常表现为极端的情绪波动，如悲伤、愤怒等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情绪波动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失去重要支柱后，个体可能会感到极度的孤独和无助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孤独感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失去重要人物后，个体可能会出现社交障碍，难以与他人建立联系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社交障碍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创伤后应激障碍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个体经常反复回想起创伤事件的细节和情节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重复性思维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创伤后应激障碍患者常常情绪波动大，容易发脾气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情绪爆发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患有创伤后应激障碍的人更容易被外界刺激所激怒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易激惹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7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无助感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自我否定创伤会导致个体感到无助，无法面对生活中的挑战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觉得自己无法解决问题，失去了前进的动力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0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消极情绪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常伴随消极情绪，如抑郁、绝望等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无法从负面情绪中解脱出来，影响正常生活和工作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3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自我否定创伤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7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自卑情绪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个体常常怀有自卑情绪，对自己缺乏信心和自尊心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容易认为自己不如他人，陷入自我贬低的循环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0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修复心灵创伤的方法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心理咨询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心理咨询是一种通过专业心理学家的指导和帮助，帮助个人面对心灵创伤并重建自我的方法。在心理咨询过程中，个体可以倾诉自己的烦恼和困扰，获得心理上的支持和指导，从而找到应对困难的方法。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瑜伽和冥想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减轻压力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瑜伽练习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促进自我认识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冥想放松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平复情绪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呼吸调节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缓解焦虑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身体放松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心理治疗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改变不良思维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认知行为疗法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修复人际关系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人际关系治疗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探索潜意识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心理动力学治疗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寻找解决途径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解决方案短程治疗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5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艺术疗法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艺术疗法是一种通过绘画、音乐等形式表达个体内心情感和情绪，帮助修复心灵创伤的方法。在艺术疗法中，个体可以通过创作艺术作品来表达内心的痛苦和愿望，通过艺术形式的自我表达，找到心灵的平静和愈合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9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瑜伽和冥想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身心放松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促进自我认识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2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心理治疗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认知改变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情绪控制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5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艺术疗法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情感表达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释放内心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不同修复方法比较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9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心理咨询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提供专业指导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倾诉疗愈心灵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https://d.book118.com/365143141014011130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126</Paragraphs>
  <Slides>20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修复心灵创伤找回自我</vt:lpstr>
      <vt:lpstr>目录</vt:lpstr>
      <vt:lpstr>第1章 修复心灵创伤找回自我</vt:lpstr>
      <vt:lpstr> </vt:lpstr>
      <vt:lpstr>心理创伤的影响</vt:lpstr>
      <vt:lpstr>修复心灵创伤的重要性</vt:lpstr>
      <vt:lpstr> </vt:lpstr>
      <vt:lpstr>修复心灵创伤的步骤</vt:lpstr>
      <vt:lpstr>第二章 心理创伤的种类</vt:lpstr>
      <vt:lpstr>恐惧创伤</vt:lpstr>
      <vt:lpstr>失去创伤</vt:lpstr>
      <vt:lpstr>创伤后应激障碍</vt:lpstr>
      <vt:lpstr>自我否定创伤</vt:lpstr>
      <vt:lpstr>第3章 修复心灵创伤的方法</vt:lpstr>
      <vt:lpstr> </vt:lpstr>
      <vt:lpstr>瑜伽和冥想</vt:lpstr>
      <vt:lpstr>心理治疗</vt:lpstr>
      <vt:lpstr> </vt:lpstr>
      <vt:lpstr>不同修复方法比较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2024-09-29T15:15:12.625</cp:lastPrinted>
  <dcterms:created xsi:type="dcterms:W3CDTF">2024-09-29T07:15:12Z</dcterms:created>
  <dcterms:modified xsi:type="dcterms:W3CDTF">2024-09-29T07:15:14Z</dcterms:modified>
</cp:coreProperties>
</file>