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CCCD2-169B-43F7-A522-3AC353DD3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5B52A-9433-4B56-B9BA-E81B17873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7FC07-E8D8-4D26-BA21-74665EDE2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11EF8-2DCF-47F3-9D57-569DB45A6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B2D88-EC99-4BE3-9F07-7F3FEA60A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238BB-3530-4E05-9988-F6EBABA2A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9FF875-B777-467C-9392-8F3738914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4F689-2C5D-4957-86F9-E3F58DED2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DFCCE-22B6-4C7F-ACC0-F9FFF87E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8179D-AA9A-4906-9B20-C1C7A1372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15F8D-AEBE-418C-8EB5-C4B124E55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442133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狂犬病的流行与防控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狂犬病流行现状分析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狂犬病防控策略与措施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动物源性狂犬病防控策略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人群暴露后处置及预防措施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狂犬病是一种由狂犬病毒引起的急性传染病，主要侵犯中枢神经系统，导致动物和人类出现一系列神经症状，最终因呼吸衰竭而死亡。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主要通过咬伤或抓伤传播，病毒存在于患病动物的唾液中，通过伤口进入人体。此外，也可通过接触含有病毒的动物组织或污染的物品而感染。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犬病潜伏期长短不一，一般为2-3个月。发病初期表现为发热、头痛、恶心等类似感冒症状，随后出现恐水、恐风、咽肌痉挛等症状。随着病情发展，患者逐渐出现兴奋、狂躁、幻觉等精神症状，最终因呼吸衰竭而死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根据患者的临床表现和病史，结合实验室检查结果进行诊断。实验室检查包括病毒分离、抗原检测、核酸检测等。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7" r="1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狂犬病毒进入人体后，首先在伤口附近的肌肉组织中复制，然后侵入神经末梢并沿神经轴突向中枢神经系统扩散。在中枢神经系统中，病毒大量复制并导致神经细胞死亡，引发一系列神经症状。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狂犬病是一种致死率极高的传染病，一旦发病几乎无法治愈。同时，狂犬病对社会和经济发展也造成严重影响，如导致家畜死亡、影响旅游业和国际贸易等。因此，加强狂犬病的防控工作至关重要。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发病机理及危害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狂犬病流行现状分析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狂犬病的传播主要与犬只的数量和管理状况有关，全球范围内流浪犬只数量庞大，成为狂犬病传播的主要途径。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全球范围内，狂犬病广泛流行，尤其在亚洲、非洲和拉丁美洲等地区。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据世界卫生组织（WHO）统计，全球每年约有5.9万人死于狂犬病，其中大多数病例发生在发展中国家。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全球流行情况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中国曾是狂犬病高发国家之一，但近年来随着防控措施的加强，发病率已大幅下降。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目前，中国狂犬病发病主要集中在农村地区，尤其是偏远山区和经济欠发达地区。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犬只是中国狂犬病的主要传染源，约占95%以上的病例由犬只传播。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中国流行情况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高危人群主要包括儿童、青少年和与犬只接触密切的职业人群，如兽医、动物饲养员等。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分布上，狂犬病主要分布在亚洲、非洲和拉丁美洲的广大发展中国家，其中印度、中国、尼日利亚、巴基斯坦和埃塞俄比亚等国家的病例数较多。此外，在一些发达国家或地区，如美国、欧洲等，狂犬病也时有发生，但发病率相对较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高危人群与地区分布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狂犬病防控策略与措施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加强疫苗接种监管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建立健全疫苗接种监管机制，确保疫苗质量和接种安全，提高接种覆盖率。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评估预防接种效果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定期开展预防接种效果评估，了解疫苗接种情况和免疫效果，为调整防控策略提供依据。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全面推行狂犬病疫苗接种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通过广泛宣传和教育，提高公众对狂犬病预防接种的认识和重视程度，确保易感人群及时接种疫苗。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282" r="13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预防接种政策实施及效果评估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完善疫情监测网络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建立健全狂犬病疫情监测网络，及时发现和报告疫情，掌握疫情动态和趋势。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强化实验室检测能力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加强实验室建设，提高狂犬病病毒检测能力和水平，为疫情监测和防控提供技术支持。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建立疫情报告制度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制定狂犬病疫情报告制度，规范疫情报告程序和内容，确保疫情信息的准确性和及时性。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疫情监测与报告制度建立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https://d.book118.com/365144213300011103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2024-09-13T05:43:24.720</cp:lastPrinted>
  <dcterms:created xsi:type="dcterms:W3CDTF">2024-09-12T21:43:24Z</dcterms:created>
  <dcterms:modified xsi:type="dcterms:W3CDTF">2024-09-12T21:43:26Z</dcterms:modified>
</cp:coreProperties>
</file>