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A4C7-A2AB-472D-B68F-357349A1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8A6CD-47E9-4CE5-92EB-C7CD7200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3163B-B48C-47E6-8B51-842CE7ED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86781-703A-40B7-A31A-D9546EFF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B5B22-6F71-4F49-8628-6626FAE2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2689D-3596-4A33-9C59-314D181C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3DB6C-5ABF-42EC-A4FC-AB574C85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9B854-4FB2-4B5A-B8EA-C8E09C67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E93AB-E3F1-4D3E-AE54-D48F33A1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552E1-A3C0-42AA-8ABF-CF45F745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C131A-2EFB-4E07-B91A-D3D846F6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44233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农产品市场营销中的市场营销创新与变革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农产品品牌建设相对滞后，缺乏知名品牌和龙头企业引领，难以形成品牌效应。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传统营销方式占主导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目前，农产品市场营销仍以传统的批发、零售、集市贸易等方式为主，缺乏创新和变革。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农产品从生产到消费的整个过程中，存在诸多中间环节，导致营销渠道不畅、效率低下。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随着消费者需求日益多样化、个性化，农产品市场营销需要不断创新和变革，以适应市场需求变化。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通过创新和变革，可以优化营销渠道、减少中间环节，提高农产品流通效率，降低营销成本。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增强农产品竞争力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加强品牌建设、提高农产品附加值，可以增强农产品的市场竞争力，促进农业可持续发展。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创新与变革的必要性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通过生物技术手段，改良农产品品种，提高产品品质、产量和抗逆性，满足市场需求。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品种改良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将初级农产品加工成高附加值的产品，如有机食品、绿色食品、功能食品等，丰富产品种类，提高市场竞争力。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深加工产品开发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培育农产品品牌，提升品牌知名度和美誉度，增强消费者对品牌的忠诚度。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根据产品品质、产地、季节等因素，制定不同的价格策略，满足不同消费者的需求。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价格促销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价格联盟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通过打折、优惠券、满减等价格促销手段，吸引消费者购买，提高销售量。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联合其他农产品生产者或销售商，共同制定价格策略，维护市场秩序和价格稳定。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利用电商平台、社交媒体等线上渠道，开展农产品销售，打破地域限制，扩大销售范围。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与超市、便利店等零售终端合作，直接将农产品销售给消费者，减少中间环节，降低成本。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农超对接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通过社区团购平台，组织消费者团购农产品，实现精准营销和批量销售。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借助重大事件、节日等时机，开展主题促销活动，吸引消费者关注和购买。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通过农产品采摘、品尝等体验活动，让消费者亲身感受产品品质，提高购买意愿。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与其他企业或品牌合作，开展联合促销活动，实现资源共享和互利共赢。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125" r="5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农产品市场营销观念从以生产为中心转变为以消费者为中心，重视消费者需求和体验，强调与消费者的沟通和互动。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农产品品牌化成为市场营销的重要趋势，通过品牌建设提升农产品的知名度和美誉度，增加附加值。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农产品市场营销越来越注重企业的社会责任，强调环保、可持续发展等理念，提升企业形象和品牌价值。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营销观念的变革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营销渠道多元化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农产品企业通过线上线下多渠道销售，如电商平台、社交媒体、直播带货等，拓展销售渠道，提高销售额。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营销合作与联盟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农产品企业之间或与其他行业企业建立营销合作与联盟，共享资源、互利共赢，提升市场竞争力。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营销团队专业化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农产品企业组建专业的营销团队，负责市场调研、品牌推广、销售管理等工作，提高营销效率。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营销组织的变革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农产品市场营销运用大数据和人工智能技术，进行精准的市场分析和消费者画像，实现个性化营销和精准推送。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农产品企业利用社交媒体和网络平台，进行品牌宣传、产品推广和互动营销，提高品牌曝光度和用户黏性。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社交媒体与网络营销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农产品市场营销结合物联网和智能化技术，实现农产品追溯、品质监控等，提高消费者信任度和购买意愿。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物联网与智能化技术应用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营销技术的变革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https://d.book118.com/365144233122011040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2024-08-31T09:31:00.982</cp:lastPrinted>
  <dcterms:created xsi:type="dcterms:W3CDTF">2024-08-31T01:31:01Z</dcterms:created>
  <dcterms:modified xsi:type="dcterms:W3CDTF">2024-08-31T01:31:02Z</dcterms:modified>
</cp:coreProperties>
</file>