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07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4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32F01-AD31-4BC6-827C-B8C00E807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D78B8-27E4-42AC-B105-47A5B4E29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65FB7-384E-49B3-80D3-5D4F25A5C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51111-2520-4EF4-847E-AF68AD1BA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70E358-64AB-480D-94C0-867441121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B0043B-F74A-45CD-BC4B-CC8BE3D46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08D1C3-71BE-4A78-B83A-956482BF6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D3567-25BD-4297-A919-33541CDAB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15ADC-E95F-437E-9EB5-D7728F26B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42BF7-E6CB-4CEA-829A-527E94E85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D7C44-B8A9-471A-9FC4-DB9EF8EE4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068" r:id="rId2"/>
    <p:sldLayoutId id="2147488069" r:id="rId3"/>
    <p:sldLayoutId id="2147488070" r:id="rId4"/>
    <p:sldLayoutId id="2147488071" r:id="rId5"/>
    <p:sldLayoutId id="2147488072" r:id="rId6"/>
    <p:sldLayoutId id="2147488073" r:id="rId7"/>
    <p:sldLayoutId id="2147488074" r:id="rId8"/>
    <p:sldLayoutId id="2147488075" r:id="rId9"/>
    <p:sldLayoutId id="2147488076" r:id="rId10"/>
    <p:sldLayoutId id="214748807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14430121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呼吸道传染病疫情防控消毒技术规范——救护车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救护车消毒的重要性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救护车消毒技术规范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消毒效果的评估和监测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救护车消毒的注意事项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救护车消毒的改进方向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救护车消毒的重要性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呼吸道传染病传播途径</a:t>
            </a:r>
            <a:endParaRPr lang="zh-CN" altLang="en-US"/>
          </a:p>
        </p:txBody>
      </p:sp>
      <p:sp>
        <p:nvSpPr>
          <p:cNvPr id="1049312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60000"/>
          </a:bodyPr>
          <a:lstStyle/>
          <a:p>
            <a:r>
              <a:rPr lang="zh-CN" altLang="en-US"/>
              <a:t>空气传播：病毒通过飞沫、气溶胶等在空气中传播</a:t>
            </a:r>
            <a:endParaRPr lang="zh-CN" altLang="en-US"/>
          </a:p>
          <a:p>
            <a:r>
              <a:rPr lang="zh-CN" altLang="en-US"/>
              <a:t>接触传播：病毒通过接触污染物体表面传播</a:t>
            </a:r>
            <a:endParaRPr lang="zh-CN" altLang="en-US"/>
          </a:p>
          <a:p>
            <a:r>
              <a:rPr lang="zh-CN" altLang="en-US"/>
              <a:t>呼吸道传播：病毒通过呼吸道进入人体内传播</a:t>
            </a:r>
            <a:endParaRPr lang="zh-CN" altLang="en-US"/>
          </a:p>
          <a:p>
            <a:r>
              <a:rPr lang="zh-CN" altLang="en-US"/>
              <a:t>消化道传播：病毒通过消化道进入人体内传播</a:t>
            </a:r>
            <a:endParaRPr lang="zh-CN" altLang="en-US"/>
          </a:p>
          <a:p>
            <a:r>
              <a:rPr lang="zh-CN" altLang="en-US"/>
              <a:t>血液传播：病毒通过血液进入人体内传播  以下是用户提供的信息和标题： 我正在写一份主题为“呼吸道传染病疫情防控消毒技术规范——救护车”的PPT,现在准备介绍“救护车消毒的重要性”,请帮我生成“呼吸道传染病防控措施”为标题的内容 呼吸道传染病防控措施</a:t>
            </a:r>
            <a:endParaRPr lang="zh-CN" altLang="en-US"/>
          </a:p>
          <a:p>
            <a:pPr lvl="1"/>
            <a:r>
              <a:rPr lang="zh-CN" altLang="en-US"/>
              <a:t>以下是用户提供的信息和标题：</a:t>
            </a:r>
            <a:endParaRPr lang="zh-CN" altLang="en-US"/>
          </a:p>
          <a:p>
            <a:pPr lvl="1"/>
            <a:r>
              <a:rPr lang="zh-CN" altLang="en-US"/>
              <a:t>我正在写一份主题为“呼吸道传染病疫情防控消毒技术规范——救护车”的PPT,现在准备介绍“救护车消毒的重要性”,请帮我生成“呼吸道传染病防控措施”为标题的内容</a:t>
            </a:r>
            <a:endParaRPr lang="zh-CN" altLang="en-US"/>
          </a:p>
          <a:p>
            <a:pPr lvl="1"/>
            <a:r>
              <a:rPr lang="zh-CN" altLang="en-US"/>
              <a:t>呼吸道传染病防控措施</a:t>
            </a:r>
            <a:endParaRPr lang="zh-CN" altLang="en-US"/>
          </a:p>
          <a:p>
            <a:r>
              <a:rPr lang="zh-CN" altLang="en-US"/>
              <a:t>加强个人防护：佩戴口罩、勤洗手、保持社交距离等</a:t>
            </a:r>
            <a:endParaRPr lang="zh-CN" altLang="en-US"/>
          </a:p>
          <a:p>
            <a:r>
              <a:rPr lang="zh-CN" altLang="en-US"/>
              <a:t>减少人员聚集：避免人员密集场所，减少大型聚集活动</a:t>
            </a:r>
            <a:endParaRPr lang="zh-CN" altLang="en-US"/>
          </a:p>
          <a:p>
            <a:r>
              <a:rPr lang="zh-CN" altLang="en-US"/>
              <a:t>开展健康教育：加强呼吸道传染病防控知识宣传教育</a:t>
            </a:r>
            <a:endParaRPr lang="zh-CN" altLang="en-US"/>
          </a:p>
          <a:p>
            <a:r>
              <a:rPr lang="zh-CN" altLang="en-US"/>
              <a:t>加强环境卫生管理：保持室内通风换气，定期开展环境卫生整治</a:t>
            </a:r>
            <a:endParaRPr lang="zh-CN" altLang="en-US"/>
          </a:p>
          <a:p>
            <a:r>
              <a:rPr lang="zh-CN" altLang="en-US"/>
              <a:t>实施消毒措施：对救护车等重点场所和物品进行定期消毒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救护车在疫情防控中的作用</a:t>
            </a:r>
            <a:endParaRPr lang="zh-CN" altLang="en-US"/>
          </a:p>
        </p:txBody>
      </p:sp>
      <p:sp>
        <p:nvSpPr>
          <p:cNvPr id="104934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救护车作为医疗救援的重要交通工具，在疫情期间需要承担转运患者、运送医疗物资等重要任务。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救护车在转运患者过程中，可能会接触到病毒携带者，因此需要进行严格的消毒措施，确保医护人员和患者的安全。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救护车在运送医疗物资时，也需要确保物资的安全，避免病毒的传播。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救护车在疫情防控中起到了至关重要的作用，因此需要严格遵守消毒技术规范，确保救护车的安全和卫生。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消毒技术规范的意义</a:t>
            </a:r>
            <a:endParaRPr lang="zh-CN" altLang="en-US"/>
          </a:p>
        </p:txBody>
      </p:sp>
      <p:sp>
        <p:nvSpPr>
          <p:cNvPr id="1049406" name="任意多边形 35"/>
          <p:cNvSpPr/>
          <p:nvPr>
            <p:custDataLst>
              <p:tags r:id="rId2"/>
            </p:custDataLst>
          </p:nvPr>
        </p:nvSpPr>
        <p:spPr>
          <a:xfrm>
            <a:off x="838200" y="1491037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08" name="任意多边形 39"/>
          <p:cNvSpPr/>
          <p:nvPr>
            <p:custDataLst>
              <p:tags r:id="rId3"/>
            </p:custDataLst>
          </p:nvPr>
        </p:nvSpPr>
        <p:spPr>
          <a:xfrm>
            <a:off x="917974" y="1577510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169397" y="1791865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10" name="正文"/>
          <p:cNvSpPr txBox="1"/>
          <p:nvPr>
            <p:custDataLst>
              <p:tags r:id="rId5"/>
            </p:custDataLst>
          </p:nvPr>
        </p:nvSpPr>
        <p:spPr>
          <a:xfrm>
            <a:off x="2422117" y="1563503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保障医护人员和患者的健康：通过严格的消毒技术规范，可以有效地杀灭病毒和细菌，减少感染的风险，保障医护人员和患者的健康。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1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137811" y="1559850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14" name="任意多边形 45"/>
          <p:cNvSpPr/>
          <p:nvPr>
            <p:custDataLst>
              <p:tags r:id="rId7"/>
            </p:custDataLst>
          </p:nvPr>
        </p:nvSpPr>
        <p:spPr>
          <a:xfrm>
            <a:off x="838200" y="2677300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16" name="任意多边形 46"/>
          <p:cNvSpPr/>
          <p:nvPr>
            <p:custDataLst>
              <p:tags r:id="rId8"/>
            </p:custDataLst>
          </p:nvPr>
        </p:nvSpPr>
        <p:spPr>
          <a:xfrm>
            <a:off x="917974" y="2763773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169397" y="2978128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18" name="正文"/>
          <p:cNvSpPr txBox="1"/>
          <p:nvPr>
            <p:custDataLst>
              <p:tags r:id="rId10"/>
            </p:custDataLst>
          </p:nvPr>
        </p:nvSpPr>
        <p:spPr>
          <a:xfrm>
            <a:off x="2422117" y="2749766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防止疫情扩散：救护车在转运患者的过程中，可能会接触到病毒和细菌，如果消毒不彻底，可能会导致疫情的扩散。因此，严格的消毒技术规范可以有效地防止疫情的扩散。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2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137811" y="2746113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22" name="任意多边形 51"/>
          <p:cNvSpPr/>
          <p:nvPr>
            <p:custDataLst>
              <p:tags r:id="rId12"/>
            </p:custDataLst>
          </p:nvPr>
        </p:nvSpPr>
        <p:spPr>
          <a:xfrm>
            <a:off x="838200" y="3863563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24" name="任意多边形 52"/>
          <p:cNvSpPr/>
          <p:nvPr>
            <p:custDataLst>
              <p:tags r:id="rId13"/>
            </p:custDataLst>
          </p:nvPr>
        </p:nvSpPr>
        <p:spPr>
          <a:xfrm>
            <a:off x="917974" y="3950036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169397" y="4164391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26" name="正文"/>
          <p:cNvSpPr txBox="1"/>
          <p:nvPr>
            <p:custDataLst>
              <p:tags r:id="rId15"/>
            </p:custDataLst>
          </p:nvPr>
        </p:nvSpPr>
        <p:spPr>
          <a:xfrm>
            <a:off x="2422117" y="3936029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提高救治成功率：通过严格的消毒技术规范，可以减少患者之间的交叉感染，提高救治成功率。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2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137811" y="3932376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30" name="任意多边形 57"/>
          <p:cNvSpPr/>
          <p:nvPr>
            <p:custDataLst>
              <p:tags r:id="rId17"/>
            </p:custDataLst>
          </p:nvPr>
        </p:nvSpPr>
        <p:spPr>
          <a:xfrm>
            <a:off x="838200" y="5049826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32" name="任意多边形 58"/>
          <p:cNvSpPr/>
          <p:nvPr>
            <p:custDataLst>
              <p:tags r:id="rId18"/>
            </p:custDataLst>
          </p:nvPr>
        </p:nvSpPr>
        <p:spPr>
          <a:xfrm>
            <a:off x="917974" y="5136298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169397" y="5350654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34" name="正文"/>
          <p:cNvSpPr txBox="1"/>
          <p:nvPr>
            <p:custDataLst>
              <p:tags r:id="rId20"/>
            </p:custDataLst>
          </p:nvPr>
        </p:nvSpPr>
        <p:spPr>
          <a:xfrm>
            <a:off x="2422117" y="5122292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促进社会稳定：呼吸道传染病疫情防控工作是全社会共同的责任，通过严格的消毒技术规范，可以促进社会稳定，保障公共卫生安全。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3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137811" y="5118639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救护车消毒技术规范</a:t>
            </a:r>
            <a:endParaRPr lang="zh-CN" altLang="en-US"/>
          </a:p>
        </p:txBody>
      </p:sp>
      <p:sp>
        <p:nvSpPr>
          <p:cNvPr id="10494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消毒前的准备</a:t>
            </a:r>
            <a:endParaRPr lang="zh-CN" altLang="en-US"/>
          </a:p>
        </p:txBody>
      </p:sp>
      <p:sp>
        <p:nvSpPr>
          <p:cNvPr id="104958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8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救护车消毒前需确保车内无人员，且车辆处于静止状态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9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消毒人员需穿戴防护用品，如口罩、手套、防护服等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9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9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消毒前需对车辆内部进行彻底清洁，去除污渍和杂物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0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消毒前需对车辆外部进行清洗，去除灰尘和污渍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消毒剂的选择和使用</a:t>
            </a:r>
            <a:endParaRPr lang="zh-CN" altLang="en-US"/>
          </a:p>
        </p:txBody>
      </p:sp>
      <p:sp>
        <p:nvSpPr>
          <p:cNvPr id="104964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消毒剂类型：选择高效、低毒、环保的消毒剂，如含氯消毒剂、过氧化氢消毒剂等。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消毒剂浓度：根据消毒剂类型和消毒对象，选择合适的浓度，确保消毒效果。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消毒方法：采用浸泡、擦拭、喷雾等方法对救护车内外进行全面消毒。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注意事项：消毒过程中要佩戴个人防护用品，避免消毒剂对人员和物品造成损害。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6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消毒操作流程</a:t>
            </a:r>
            <a:endParaRPr lang="zh-CN" altLang="en-US"/>
          </a:p>
        </p:txBody>
      </p:sp>
      <p:sp>
        <p:nvSpPr>
          <p:cNvPr id="1049684" name="矩形 5"/>
          <p:cNvSpPr/>
          <p:nvPr>
            <p:custDataLst>
              <p:tags r:id="rId2"/>
            </p:custDataLst>
          </p:nvPr>
        </p:nvSpPr>
        <p:spPr>
          <a:xfrm>
            <a:off x="859922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6" name="矩形 10"/>
          <p:cNvSpPr/>
          <p:nvPr>
            <p:custDataLst>
              <p:tags r:id="rId3"/>
            </p:custDataLst>
          </p:nvPr>
        </p:nvSpPr>
        <p:spPr>
          <a:xfrm>
            <a:off x="121096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8" name="TextBox 2"/>
          <p:cNvSpPr txBox="1"/>
          <p:nvPr>
            <p:custDataLst>
              <p:tags r:id="rId4"/>
            </p:custDataLst>
          </p:nvPr>
        </p:nvSpPr>
        <p:spPr>
          <a:xfrm>
            <a:off x="1013341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车辆外部清洗：使用高压水枪对车辆表面进行清洗，去除污渍和杂物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90" name="矩形 6"/>
          <p:cNvSpPr/>
          <p:nvPr>
            <p:custDataLst>
              <p:tags r:id="rId5"/>
            </p:custDataLst>
          </p:nvPr>
        </p:nvSpPr>
        <p:spPr>
          <a:xfrm>
            <a:off x="4471773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2" name="矩形 11"/>
          <p:cNvSpPr/>
          <p:nvPr>
            <p:custDataLst>
              <p:tags r:id="rId6"/>
            </p:custDataLst>
          </p:nvPr>
        </p:nvSpPr>
        <p:spPr>
          <a:xfrm>
            <a:off x="4842319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4" name="TextBox 2"/>
          <p:cNvSpPr txBox="1"/>
          <p:nvPr>
            <p:custDataLst>
              <p:tags r:id="rId7"/>
            </p:custDataLst>
          </p:nvPr>
        </p:nvSpPr>
        <p:spPr>
          <a:xfrm>
            <a:off x="46251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车辆内部消毒：使用消毒液对车辆内部进行全面喷洒，包括座椅、地板、天花板等部位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96" name="矩形 7"/>
          <p:cNvSpPr/>
          <p:nvPr>
            <p:custDataLst>
              <p:tags r:id="rId8"/>
            </p:custDataLst>
          </p:nvPr>
        </p:nvSpPr>
        <p:spPr>
          <a:xfrm>
            <a:off x="8082973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8" name="矩形 12"/>
          <p:cNvSpPr/>
          <p:nvPr>
            <p:custDataLst>
              <p:tags r:id="rId9"/>
            </p:custDataLst>
          </p:nvPr>
        </p:nvSpPr>
        <p:spPr>
          <a:xfrm>
            <a:off x="847302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0" name="TextBox 2"/>
          <p:cNvSpPr txBox="1"/>
          <p:nvPr>
            <p:custDataLst>
              <p:tags r:id="rId10"/>
            </p:custDataLst>
          </p:nvPr>
        </p:nvSpPr>
        <p:spPr>
          <a:xfrm>
            <a:off x="82363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通风换气：打开车窗，保持车内通风换气，避免消毒液残留对人体造成危害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02" name="矩形 33"/>
          <p:cNvSpPr/>
          <p:nvPr>
            <p:custDataLst>
              <p:tags r:id="rId11"/>
            </p:custDataLst>
          </p:nvPr>
        </p:nvSpPr>
        <p:spPr>
          <a:xfrm>
            <a:off x="267039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4" name="矩形 37"/>
          <p:cNvSpPr/>
          <p:nvPr>
            <p:custDataLst>
              <p:tags r:id="rId12"/>
            </p:custDataLst>
          </p:nvPr>
        </p:nvSpPr>
        <p:spPr>
          <a:xfrm>
            <a:off x="3021442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6" name="TextBox 2"/>
          <p:cNvSpPr txBox="1"/>
          <p:nvPr>
            <p:custDataLst>
              <p:tags r:id="rId13"/>
            </p:custDataLst>
          </p:nvPr>
        </p:nvSpPr>
        <p:spPr>
          <a:xfrm>
            <a:off x="282381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清洁处理：使用干净的抹布对车辆内部进行擦拭，去除残留的消毒液和污渍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08" name="矩形 34"/>
          <p:cNvSpPr/>
          <p:nvPr>
            <p:custDataLst>
              <p:tags r:id="rId14"/>
            </p:custDataLst>
          </p:nvPr>
        </p:nvSpPr>
        <p:spPr>
          <a:xfrm>
            <a:off x="62822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0" name="矩形 38"/>
          <p:cNvSpPr/>
          <p:nvPr>
            <p:custDataLst>
              <p:tags r:id="rId15"/>
            </p:custDataLst>
          </p:nvPr>
        </p:nvSpPr>
        <p:spPr>
          <a:xfrm>
            <a:off x="66527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2" name="TextBox 2"/>
          <p:cNvSpPr txBox="1"/>
          <p:nvPr>
            <p:custDataLst>
              <p:tags r:id="rId16"/>
            </p:custDataLst>
          </p:nvPr>
        </p:nvSpPr>
        <p:spPr>
          <a:xfrm>
            <a:off x="64356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检查确认：对车辆内部进行检查，确认无任何残留物后，方可使用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消毒后的处理</a:t>
            </a:r>
            <a:endParaRPr lang="zh-CN" altLang="en-US"/>
          </a:p>
        </p:txBody>
      </p:sp>
      <p:sp>
        <p:nvSpPr>
          <p:cNvPr id="104974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消毒后需等待一定时间，确保消毒剂充分发挥作用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消毒后需对救护车进行彻底清洗，去除残留的消毒剂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消毒后需对救护车进行通风，确保空气流通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消毒后需对救护车进行检测，确保无菌状态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消毒效果的评估和监测</a:t>
            </a:r>
            <a:endParaRPr lang="zh-CN" altLang="en-US"/>
          </a:p>
        </p:txBody>
      </p:sp>
      <p:sp>
        <p:nvSpPr>
          <p:cNvPr id="10498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https://d.book118.com/365144301211011040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9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3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+中文正文</vt:lpstr>
      <vt:lpstr>Wingdings</vt:lpstr>
      <vt:lpstr>Office Theme</vt:lpstr>
      <vt:lpstr>呼吸道传染病疫情防控消毒技术规范——救护车</vt:lpstr>
      <vt:lpstr>目录</vt:lpstr>
      <vt:lpstr>单击此处添加章节标题</vt:lpstr>
      <vt:lpstr>救护车消毒的重要性</vt:lpstr>
      <vt:lpstr>呼吸道传染病传播途径</vt:lpstr>
      <vt:lpstr>救护车在疫情防控中的作用</vt:lpstr>
      <vt:lpstr>消毒技术规范的意义</vt:lpstr>
      <vt:lpstr>救护车消毒技术规范</vt:lpstr>
      <vt:lpstr>消毒前的准备</vt:lpstr>
      <vt:lpstr>消毒剂的选择和使用</vt:lpstr>
      <vt:lpstr>消毒操作流程</vt:lpstr>
      <vt:lpstr>消毒后的处理</vt:lpstr>
      <vt:lpstr>消毒效果的评估和监测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2024-08-31T16:48:54.598</cp:lastPrinted>
  <dcterms:created xsi:type="dcterms:W3CDTF">2024-08-31T08:48:54Z</dcterms:created>
  <dcterms:modified xsi:type="dcterms:W3CDTF">2024-08-31T08:48:56Z</dcterms:modified>
</cp:coreProperties>
</file>