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53952-46F1-487E-972F-69536494D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1E4EC-76A2-4D50-B1A4-72A1FF513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7FFCD-77FA-4654-B087-2D4A1A263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21B45A-C249-4322-A44A-2C404EAE0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44C405-617E-485E-9FE8-89703E230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C0E0DD-290B-4050-BAAD-23FB5A817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19998F-F6D4-4932-A848-61EA857DE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574A93-2CA1-4D33-9B93-BBF722CB7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BF28B2-F85B-4123-A498-1297A569E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08AC8-E55C-47D9-84FE-2B665B07A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394E4-EDAA-4250-BA55-774BEE3E5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2001320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尿毒症病人护理查房PPT课件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 b="1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尿毒症病人的护理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尿毒症病人的病情监测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尿毒症病人的康复和预防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尿毒症概述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179" r="331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尿毒症的定义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尿毒症是慢性肾衰竭的终末期，此时肾脏已经无法维持正常的生理功能。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尿毒症是指肾脏功能衰竭，无法通过尿液有效排除体内的代谢废物和多余水分，导致一系列症状和体征的综合征。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如遗传、免疫系统疾病等。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慢性泌尿系统感染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反复感染可导致肾实质损害。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糖尿病肾病是糖尿病的常见并发症，可导致肾小球滤过率下降。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慢性肾小球肾炎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由于炎症反应导致肾小球逐渐硬化，肾功能受损。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长期高血压导致肾小球动脉硬化，肾脏缺血。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尿毒症的病因和病理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尿毒症的症状和体征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贫血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由于促红细胞生成素减少，患者可能出现贫血症状。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由于水钠潴留和肾素-血管紧张素系统的激活，患者可能出现高血压。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水肿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由于体内水潴留，常表现为下肢、眼睑和腹部的水肿。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恶心、呕吐、食欲不振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由于毒素在体内蓄积，患者可能出现消化系统症状。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皮肤瘙痒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由于尿素氮等代谢废物在皮肤表面沉积，患者可能出现皮肤瘙痒症状。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尿毒症病人的护理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19" b="211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142" r="414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7961" b="179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日常生活的护理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保证充足的休息，避免过度劳累，根据病情适当安排活动。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保持皮肤清洁干燥，预防皮肤感染和褥疮。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定期刷牙、漱口，保持口腔清洁，预防口腔感染。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鼓励病人养成良好的卫生习惯，如勤洗手、洗澡等。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休息与活动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皮肤护理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口腔护理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卫生习惯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控制水摄入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限制钠摄入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适量蛋白质摄入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保持营养均衡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根据病情限制水的摄入量，避免水肿和高血压。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减少盐和含钠食品的摄入，以降低血压和水肿的风险。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选择优质低蛋白食品，控制蛋白质摄入量。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合理搭配食物，保证营养全面均衡。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272" r="527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确保病人按时按量服用药物，避免自行增减剂量或停药。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遵医嘱用药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留意病人用药后的反应，及时发现并处理不良反应。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观察药物反应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了解病人正在服用的其他药物，避免药物之间的相互作用。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避免药物相互作用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向病人说明药物治疗的重要性，提高其服药依从性。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提高服药依从性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42" r="160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及时发现病人的情绪问题，给予关心和支持。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关注病人情绪变化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向病人介绍疾病知识和治疗进展，增强其治疗信心。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增强治疗信心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对病人进行心理疏导，帮助其缓解焦虑、抑郁等情绪问题。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提供心理疏导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鼓励家庭成员给予病人关爱和支持，减轻其心理压力。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促进家庭支持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尿毒症病人的病情监测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https://d.book118.com/365200132032011040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2024-08-31T01:29:25.983</cp:lastPrinted>
  <dcterms:created xsi:type="dcterms:W3CDTF">2024-08-30T17:29:26Z</dcterms:created>
  <dcterms:modified xsi:type="dcterms:W3CDTF">2024-08-30T17:29:28Z</dcterms:modified>
</cp:coreProperties>
</file>