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54134-2E17-4350-A11B-91E539C8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2F9C7-36BF-4725-A522-B7A5135FD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029DC-811C-45D5-A296-DB59194EB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22361-3DBA-4259-8A0E-15E65184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30A71-5A6D-4231-8631-8AF95C929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993F9D-AB88-4514-91D7-D7354200B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1F953-1FFF-471F-82F5-BE2DD786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A98D9-8B40-4BCC-BF83-FE060DE8F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DD934-A8DE-4B19-BB60-D0D284A6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46CDC-9E80-45EB-B3F1-0A52944F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41C71-FD89-4C77-AB72-AD0B45BD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01244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高档酒行业2024年营销趋势与制度优化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高档酒行业概述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2024年高档酒营销趋势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高档酒行业制度优化建议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高档酒行业未来展望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高档酒行业概述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高档酒是指具有较高品质、品牌知名度和市场价值的一类酒品，通常包括葡萄酒、白酒、黄酒等。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高档酒通常采用优质原料，经过精细酿造和陈酿，具有独特的口感和品质。根据不同的酿造工艺和原料，高档酒可分为不同种类，如干红、干白、冰酒、贵腐酒等。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高档酒定义与分类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高档酒市场呈现出稳步增长的趋势，市场规模不断扩大，消费需求日益多样化。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随着人们生活水平的提高和消费观念的转变，高档酒市场逐渐成为酒类市场的重要组成部分。市场规模不断扩大，消费需求日益多样化，消费者对高档酒的品牌、品质和服务要求也越来越高。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高档酒市场现状与规模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高档酒的消费群体主要包括中高收入阶层、商务人士和有一定品味的酒类爱好者。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收入阶层是高档酒的主要消费群体，他们注重生活品质和享受，对高档酒的品牌、口感和品质有较高的要求。商务人士也是高档酒的重要消费群体，他们通常在商务场合或礼品赠送中使用高档酒。此外，一些有一定品味的酒类爱好者也会选择高档酒作为自己的日常饮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高档酒消费群体分析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2024年高档酒营销趋势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随着互联网和移动设备的普及，高档酒品牌将更加注重数字化营销，包括社交媒体营销、搜索引擎优化、电子邮件营销等，以提高品牌知名度和销售额。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通过优化关键词、提高网页质量等方式，提高高档酒品牌在搜索引擎中的排名，吸引更多潜在客户。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通过发送定制的电子邮件，向目标客户推送高档酒的优惠信息、新品发布等信息，提高客户转化率。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利用微信、微博等社交媒体平台，发布有关高档酒的资讯、品鉴技巧等内容，与消费者互动，提高用户粘性。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高档酒品牌将更加注重提供独特的消费体验，如品酒会、高端餐饮搭配等，以吸引和留住消费者。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品酒会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高端餐饮搭配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组织专业的品酒会，邀请意见领袖、媒体等参与，提高品牌知名度和美誉度。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与高端餐饮合作，推出与高档酒相配的餐饮套餐，满足消费者对高品质生活的追求。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高档酒品牌将与其他产业领域进行合作，如艺术、时尚等，以拓展品牌影响力和市场份额。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与艺术家合作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与知名艺术家合作，推出限量版高档酒，提高品牌艺术价值。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与时尚品牌合作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与时尚品牌合作，推出联名款高档酒，吸引时尚圈和潮流人士的关注。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通过创造有价值的、与高档酒相关的内容，吸引和留住消费者，提高品牌忠诚度。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375" b="10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讲述高档酒的品牌故事、制作工艺等，让消费者更好地了解和认同品牌。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发布品鉴高档酒的教程和技巧，提高消费者的品鉴水平和忠诚度。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品鉴教程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https://d.book118.com/365201244211011104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2024-09-14T08:28:24.686</cp:lastPrinted>
  <dcterms:created xsi:type="dcterms:W3CDTF">2024-09-14T00:28:24Z</dcterms:created>
  <dcterms:modified xsi:type="dcterms:W3CDTF">2024-09-14T00:28:26Z</dcterms:modified>
</cp:coreProperties>
</file>