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8F531-4B31-4BE3-97F4-38CB3955F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5E974-D43F-4578-9D5C-6A7ED3596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9A8ED-D341-4713-A50E-FA2823A4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9A9A1-3E36-49E2-982C-0082989C7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55DCB-8472-4D52-A782-A9054F4BE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11719C-3F0D-4678-825C-C7B8630A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5EDC0-A1D8-4BB0-9AA4-BD1AEC218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3A4E5-9A54-49CB-9718-2E94DFC3A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43C64-CB69-44DD-BFF9-149A9358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788A-188E-4F12-88BA-9F82EA877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19311-D98A-4B1A-868A-DF32BC853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03221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2023年我国棉花市场发展现状及趋势分析模板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我国棉花市场发展现状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棉花市场供需分析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棉花市场价格走势及影响因素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棉花产业竞争格局与发展趋势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政策环境及对企业的影响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42" r="2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棉花是我国重要的经济作物之一，对于纺织工业的发展和农民收入的增加具有重要意义。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近年来，我国棉花市场受到国内外经济形势、政策调整、技术进步等多种因素的影响，呈现出新的发展趋势。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对我国棉花市场发展现状及趋势进行分析，有助于把握市场动向，指导棉花生产和流通，促进棉花产业的健康发展。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本报告主要分析2023年我国棉花市场的发展现状及趋势，包括生产、流通、消费、价格等方面的内容。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重点关注棉花市场的供需状况、价格走势、政策调整、技术创新等方面的发展趋势，以及对棉花产业的影响和挑战。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我国棉花市场发展现状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近年来，我国棉花种植面积保持稳定增长，主要得益于国内棉花市场的持续需求和政府对棉花产业的扶持政策。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种植面积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随着种植技术的不断提高和棉花品种的改良，我国棉花单产逐年提高，总产量也保持稳定增长，为全球棉花市场提供了重要的供应来源。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种植面积与产量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品种结构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我国棉花品种丰富多样，包括长绒棉、细绒棉、彩棉等多个类型，不同品种在纤维长度、强度、色泽等方面具有各自的特点。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我国棉花品质整体较好，但在一致性、稳定性等方面仍有提升空间。政府和企业正在加强棉花品质管理和标准化建设，以提高棉花品质和竞争力。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品种结构与品质状况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我国棉花流通体系日益完善，形成了以大型棉花企业为主导、中小企业和农户积极参与的流通格局。棉花交易市场、电子商务平台等新型交易方式不断涌现，为棉花流通提供了更加便捷的途径。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是全球重要的棉花生产国和消费国，同时也是棉花贸易大国。近年来，我国棉花出口量保持稳定增长，主要出口到东南亚、南亚等地区。同时，我国也从美国、澳大利亚等国家进口优质棉花，以满足国内高端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流通情况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棉花流通与贸易情况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棉花市场供需分析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种植面积及产量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2023年我国棉花种植面积和产量均保持稳定增长，受益于农业技术的改进和优良品种的推广。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棉花品质提升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国内棉花品质不断提升，通过引进优质品种和改良种植技术，棉花纤维长度、强度和细度等指标得到优化。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随着农业机械化水平的提高和农业生产资料价格的上涨，棉花生产成本呈上升趋势，对棉农收益产生一定影响。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供给能力评估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棉花进口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我国棉花进口量相对稳定，主要受到国际贸易形势和国内外棉花价差的影响。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纺织行业是棉花的主要消费领域，随着国内外市场的复苏和消费者需求的提升，纺织行业对棉花的需求保持稳定增长。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化纤等替代品在纺织行业中的使用比例逐渐增加，对棉花需求产生一定竞争压力。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需求状况解析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根据当前棉花供需状况分析，2023年我国棉花市场总体供需平衡，局部地区可能出现阶段性供需紧张。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一段时间内，随着纺织行业的持续发展和消费者需求的提升，我国棉花需求将保持增长态势。同时，受到种植面积、产量和品质等因素的制约，棉花供给增长有限。因此，预计未来我国棉花市场将出现一定的供需缺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缺口预测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供需平衡与缺口预测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棉花市场价格走势及影响因素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价格波动情况回顾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受国内外市场供需、贸易政策、天气等多种因素影响，2022年我国棉花价格呈现较大波动。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2022年棉花价格波动较大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棉花价格波动具有周期性、季节性和突发性等特点，其中周期性波动与棉花生长周期和市场需求变化密切相关。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价格波动特点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https://d.book118.com/365203221012011101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2024-09-09T06:29:54.682</cp:lastPrinted>
  <dcterms:created xsi:type="dcterms:W3CDTF">2024-09-08T22:29:54Z</dcterms:created>
  <dcterms:modified xsi:type="dcterms:W3CDTF">2024-09-08T22:29:56Z</dcterms:modified>
</cp:coreProperties>
</file>