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93B824-541A-45A0-A1AF-3E220F5BB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F16B34-A5B8-46D8-B5D6-1E4DA4DBE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65E006-8781-47F4-85C4-5CDC1B24AC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21B035-AF99-440A-BB33-261EF3976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4ED7A4-1941-44D9-B3F3-8F8735968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8BD6F4-7096-4427-A669-02AFD21FE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5EB4A7-5D97-47EB-9B14-916EC37E6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DE6945-7EA4-45F0-AFB8-817C3CECF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2FC838-9A11-4F29-942A-17C67E39D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DC461A-54CA-4660-8AB0-E758C666D2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A10CBC-D9E7-4950-8E9D-613BAD0D46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5203302330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钟娟合理降低抗菌药物使用强度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抗菌药物使用现状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钟娟降低抗菌药物使用强度的策略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实施钟娟降低抗菌药物使用强度的效果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面临的挑战和解决方案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411" b="124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107" b="310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817" b="1281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抗菌药物的广泛使用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随着医疗技术的发展，抗菌药物在临床治疗中发挥着重要作用，但同时也带来了抗菌药物使用强度居高不下的问题。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抗菌药物滥用的危害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抗菌药物滥用不仅可能导致病菌耐药性的产生，降低抗菌药物的疗效，还可能引发不良反应和增加医疗费用。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政策推动合理用药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为促进抗菌药物的合理使用，国家相继出台了一系列政策法规，要求医疗机构加强抗菌药物临床应用管理，降低抗菌药物使用强度。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提高医疗质量和安全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合理使用抗菌药物有助于减少不良反应和药物相互作用的发生，提高医疗质量和安全。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节约医疗资源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降低抗菌药物使用强度有助于减少医疗资源的浪费，缓解医疗费用上涨的压力，为患者提供更加经济、高效的医疗服务。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降低抗菌药物使用强度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通过合理降低抗菌药物使用强度，可以减少不必要的抗菌药物暴露，降低病菌耐药性的产生风险。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抗菌药物使用现状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抗菌药物使用强度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指在一定时间内，每千人口消耗抗菌药物的总量。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抗菌药物使用强度的计算方法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通过收集医院、诊所、药店等抗菌药物的处方数据，按照统一的分类标准进行分类和量化，再根据人口数据进行加权计算得出。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抗菌药物使用强度的评估标准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根据世界卫生组织的指导原则，将抗菌药物使用强度分为低、中、高三个等级，以评估抗菌药物使用的合理性。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抗菌药物使用强度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9625" r="9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引发不良反应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抗菌药物具有一定的副作用，滥用抗菌药物会增加不良反应的发生率。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增加细菌耐药性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抗菌药物的滥用会导致细菌产生耐药性，使原本有效的抗菌药物失效。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破坏人体微生态平衡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长期使用抗菌药物会破坏人体内的微生态平衡，导致其他疾病的发生。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抗菌药物滥用的危害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医疗水平较高的地区和医疗机构，抗菌药物的使用强度相对较低。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167" r="141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医疗水平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患者对抗菌药物的认知和使用需求也会影响抗菌药物的使用强度。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患者需求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125" r="131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6250" r="62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药品销售模式不合理，如过度推销等，也会导致抗菌药物的使用强度增加。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药品销售模式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抗菌药物使用强度的影响因素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钟娟降低抗菌药物使用强度的策略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根据国家相关法规和临床实践，制定抗菌药物使用指南，明确抗菌药物的使用范围、剂量、疗程等，规范医务人员的用药行为。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根据抗菌药物的疗效、安全性、耐药性等特性，将抗菌药物分为不同级别，不同级别的抗菌药物只能在相应的医疗机构使用，限制过度使用高级别抗菌药物。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制定抗菌药物使用指南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建立抗菌药物分级管理制度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制定合理用药规范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建立抗菌药物使用监测机制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通过监测和评估抗菌药物的使用情况，及时发现和纠正不合理用药现象，确保抗菌药物的合理使用。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实施抗菌药物处方审核制度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建立由药师等专业人员组成的抗菌药物处方审核小组，对抗菌药物处方进行审核，确保用药的合理性。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813" r="178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加强抗菌药物使用的监管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https://d.book118.com/365203302330011042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2024-09-04T09:54:53.439</cp:lastPrinted>
  <dcterms:created xsi:type="dcterms:W3CDTF">2024-09-04T01:54:53Z</dcterms:created>
  <dcterms:modified xsi:type="dcterms:W3CDTF">2024-09-04T01:54:55Z</dcterms:modified>
</cp:coreProperties>
</file>