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4B43D-1667-46AB-85F3-E0B480F18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43351-BF7E-47BA-A431-8DED51FC9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5F161-DE1D-46A0-9753-8ED245229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DCA536-7E37-4649-807E-05F55A84A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654EE0-DC97-481D-AE8D-C00F2FD9D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4F85FE-D27A-4A57-BDC0-F578A8092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304F16-29E4-42F1-926C-90BE61A2F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CFF3B0-D419-4AE4-BD01-23AED6A9D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48CB3C-E7ED-4D9C-B530-EC4801EC4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222D1-7913-4028-9C98-06153C620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E309E-CAC1-480E-9182-F8D7647BB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20433120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通过WI评估免疫疗法对感染的治疗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感染疾病与免疫疗法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WI评估免疫疗法对感染的治疗研究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免疫疗法与其他治疗方法的比较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免疫疗法在感染治疗中的挑战与展望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近年来，免疫疗法在感染治疗领域取得了显著进展，为许多患者提供了新的治疗选择。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本研究旨在通过WI评估方法，系统评价免疫疗法对感染的治疗效果，为临床决策提供科学依据。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免疫疗法定义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免疫疗法是利用人体自身免疫系统来对抗感染的一种治疗方法，通过激活、增强或抑制免疫反应来达到治疗目的。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免疫疗法种类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包括抗体药物、细胞免疫疗法、免疫调节剂等多种类型，可根据患者具体情况选择合适的治疗方法。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免疫疗法优势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与传统抗感染药物相比，免疫疗法具有针对性强、副作用小、长期疗效好等优势。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免疫疗法简介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958" r="16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WI评估方法特点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具有客观性、科学性、可操作性等特点，能够全面反映免疫疗法对感染的治疗效果。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WI评估方法定义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WI评估方法是一种基于权重指数的评价方法，通过对多个评价指标进行加权处理，得出综合评价结果。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WI评估方法步骤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包括确定评价指标、确定权重系数、数据收集与处理、计算综合评价结果等步骤。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WI评估方法概述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感染疾病与免疫疗法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病毒性感染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如流感、HIV、肝炎等，病毒利用宿主细胞进行复制，导致细胞损伤和炎症反应。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细菌性感染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如肺炎、败血症、腹泻等，细菌通过产生毒素或侵入组织引起疾病。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真菌性感染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如念珠菌病、曲霉病等，真菌感染通常发生在免疫受损的个体中。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寄生虫感染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如疟疾、血吸虫病等，寄生虫在宿主体内寄生并引起疾病。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感染疾病分类及特点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利用特异性抗体中和病原体或其毒素，减轻感染症状。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抗体疗法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使用免疫调节剂调节患者免疫系统的功能，增强对感染的抵抗力。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免疫调节剂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通过激活或增强患者自身的免疫细胞，如T细胞、NK细胞等，来清除感染细胞或病原体。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细胞免疫疗法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通过接种疫苗刺激机体产生特异性免疫反应，预防感染性疾病的发生。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免疫疗法在感染疾病中的应用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观察患者症状、体征和实验室指标的变化，评估免疫疗法对感染的疗效。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临床疗效评估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免疫学评估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病原学评估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检测患者免疫细胞的数量、功能和相关免疫分子的水平，反映免疫系统的状态和疗效。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检测病原体的载量、分布和耐药性，评估免疫疗法对病原体的清除效果。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监测免疫疗法的不良反应和并发症，确保治疗的安全性。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疗效评估指标与方法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WI评估免疫疗法对感染的治疗研究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选取符合特定感染诊断标准的患者，如病毒性感染、细菌性感染等，并排除存在免疫疗法禁忌症的患者。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采用随机、双盲、安慰剂对照等研究方法，对患者进行分组，分别给予免疫疗法和常规治疗方法，观察并比较两组患者的治疗效果。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根据感染类型和严重程度，设定相应的疗效评估指标，如病毒载量、细菌清除率、临床症状改善等。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对两组患者的疗效评估指标进行统计分析，比较免疫疗法和常规治疗方法在疗效上的差异，并探讨其可能的作用机制。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疗效评估结果分析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疗效评估结果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主要疗效指标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https://d.book118.com/365204331203011101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2024-09-10T00:37:09.660</cp:lastPrinted>
  <dcterms:created xsi:type="dcterms:W3CDTF">2024-09-09T16:37:09Z</dcterms:created>
  <dcterms:modified xsi:type="dcterms:W3CDTF">2024-09-09T16:37:11Z</dcterms:modified>
</cp:coreProperties>
</file>