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08230-8347-4094-AD04-85BCC6A6E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37F94A-B739-47BF-A61B-BB748C2CA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504F9-84AA-4898-AFC6-29E875F63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0D069-301E-410D-9AB4-34A4539D3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2973B4-C985-42AB-B56F-259A2E0B0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565670-A1D3-4771-B3FE-9980E0BC1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DE762C-A2F5-4E14-A75D-EF0D1DC2B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F7A3B-C977-44E4-B5A3-410DE4184E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44ADEA-4EAA-4ED8-B903-C33A4370F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FC9D7-9693-4515-9327-C0C2442DC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C112AF-3951-401B-8699-EE4471138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210042330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企业交通安全工作总结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企业交通安全工作概述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企业交通安全工作开展情况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企业交通安全工作成效和亮点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企业交通安全工作存在的问题和不足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企业交通安全工作改进措施和建议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企业交通安全工作展望和计划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企业交通安全工作概述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完善交通安全管理制度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建立完善的交通安全管理制度，明确各级责任，确保安全工作的有效实施。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优化交通安全设施配置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合理配置交通安全设施，提高道路安全水平，降低事故风险。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确保员工交通安全意识提高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通过培训、宣传等方式，使员工充分认识到交通安全的重要性，提高安全意识。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工作目标和任务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将预防工作放在首位，注重源头管理和风险控制，切实减少事故发生。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科学管理原则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全员参与原则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运用科学的管理理念和方法，提高安全工作的科学性和有效性。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鼓励全体员工积极参与交通安全工作，形成齐抓共管的良好氛围。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工作原则和要求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05" r="2700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45" r="296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加强员工交通安全培训，完善交通安全设施配置，强化交通安全管理措施。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如何持续提高员工交通安全意识，如何有效应对突发交通事故。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工作重点和难点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企业交通安全工作开展情况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通过开展交通安全宣传活动，提高员工对交通安全的重视程度和安全意识，让员工认识到遵守交通规则和安全行车的重要性。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组织定期的交通安全培训课程，邀请专业讲师为员工讲解交通安全知识、交通法规和行车安全技巧，提升员工的交通安全素质。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安全宣传教育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培训课程开设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安全意识提升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车辆安全检查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定期对企业的车辆进行安全检查，包括刹车、灯光、轮胎等关键部位的检查，确保车辆安全性能良好。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隐患排查整改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发现交通安全隐患后及时进行整改，包括道路状况、交通设施、车辆维修保养等方面的问题，消除交通安全隐患。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719" r="25719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安全检查和隐患排查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建立完善的交通安全管理制度，明确各级管理人员和员工的交通安全职责，确保各项安全措施得到有效执行。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监督考核机制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建立交通安全监督考核机制，对员工的交通安全表现进行考核评价，将考核结果与奖惩挂钩，激励员工自觉遵守交通规则。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安全管理和制度建设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438" r="1643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制定详细的交通安全事故应急预案，明确事故报告、处置流程和责任人员，确保在发生事故时能够迅速响应并采取有效措施。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定期组织交通安全事故应急演练，提高员工应对突发事件的反应能力和自我保护能力，确保在紧急情况下能够迅速、有效地应对。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应急演练实施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安全事故应急处置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企业交通安全工作成效和亮点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事故率统计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经过一系列的安全措施和培训，企业交通安全事故率较往年有了明显的下降，从去年的0.5%下降到了0.3%。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事故率下降的主要原因是加强了安全管理制度的执行力度，以及对员工进行了全面的安全培训，提高了员工的安全意识和操作技能。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交通安全事故率下降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安全管理制度得到完善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制度梳理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企业针对交通安全管理工作，对原有的安全管理制度进行了全面的梳理和完善，明确了各级管理人员和员工的职责。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制度执行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通过加强制度执行力度，确保了各项安全管理制度的有效落地，提高了安全管理的规范性和科学性。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企业开展了形式多样的安全培训活动，包括安全知识讲座、模拟演练、案例分析等，提高了员工的安全意识和操作技能。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通过张贴安全标语、制作安全宣传栏等形式，加强了安全宣传教育，使员工在日常工作中时刻保持高度的安全意识。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员工安全意识得到提高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https://d.book118.com/365210042330011114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2024-09-22T04:33:44.151</cp:lastPrinted>
  <dcterms:created xsi:type="dcterms:W3CDTF">2024-09-21T20:33:44Z</dcterms:created>
  <dcterms:modified xsi:type="dcterms:W3CDTF">2024-09-21T20:33:46Z</dcterms:modified>
</cp:coreProperties>
</file>