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E0ABB-D406-4C37-B26F-B1109711E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7768A-E3AC-4B0F-96DD-6355735A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3FC0E-0C99-4DCC-AC5B-A5527A75B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01347-CEC2-484B-9E89-3A002C80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6DE46-2D59-4137-949F-9B7D0FA2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A08A8-8F01-4A45-B622-14CFEE30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68F8D0-5862-4798-BA2E-E95BDD88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4F3BA-1576-421C-A2A2-CD804B75F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E1F49-37CD-467B-B4E0-A78C3DCA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80760-F736-4A25-BA27-6053D852F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2E584-EE66-4ECF-A481-A9A348781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10122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搞好国有企业监管体制改革的重要性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国有企业监管体制现状及问题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搞好国有企业监管体制改革的必要性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搞好国有企业监管体制改革的措施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搞好国有企业监管体制改革的意义和影响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国有企业监管体制改革的背景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市场经济发展的需要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随着市场经济的发展，国有企业面临着日益激烈的市场竞争，需要更加灵活、高效的管理机制来适应市场变化。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政府职能转变的要求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政府职能由过去的直接管理向间接管理转变，需要建立适应市场经济发展的国有企业监管体制。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国有企业自身发展的需要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国有企业需要通过改革监管体制，提高自身的管理水平和市场竞争力，实现可持续发展。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国有企业监管体制改革的意义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促进国有企业健康发展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通过改革监管体制，可以建立更加科学、规范的管理机制，促进国有企业健康发展。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增强国家经济实力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国有企业是国家经济的重要支柱，改革监管体制可以增强国有企业的实力，进而增强国家经济实力。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提高国有资产运营效率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改革监管体制可以优化国有资产的配置和管理，提高国有资产的运营效率。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推动市场经济的发展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国有企业是市场经济的重要组成部分，改革监管体制可以推动市场经济的发展，提高市场运行效率。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国有企业监管体制现状及问题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国有企业监管体制现状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当前，我国国有企业监管机构主要包括国有资产监督管理机构、财政部门、审计机关等，它们分别从不同角度对国有企业进行监管。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监管机构设置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国有企业监管方式主要包括行政审批、财务审计、绩效评估等，这些方式在一定程度上保障了国有企业的规范运营。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监管方式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459" r="1545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由于监管机构众多，导致监管职责不清、重复监管等问题，严重影响了监管效率。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当前国有企业监管手段主要依赖于行政审批和财务审计等，缺乏对市场行为的有效监管手段。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在一些领域和环节，国有企业存在违规经营、内部人控制等问题，而监管机构往往难以及时发现和有效处理。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国有企业监管体制存在的问题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国有企业监管相关法规体系尚不完善，存在一些漏洞和空白，给违规经营行为提供了可乘之机。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体制不顺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国有企业监管机构之间缺乏有效的协调机制，导致监管力量分散，难以形成合力。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由于监督机制不健全，导致一些国有企业存在内部人控制、利益输送等问题，严重损害了企业和国家的利益。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333" r="16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搞好国有企业监管体制改革的必要性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随着市场经济体制的深入发展，国有企业作为市场主体之一，必须适应市场规则，加强监管体制改革是满足市场经济体制要求的必要举措。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通过监管体制改革，可以营造更加公平的竞争环境，防止国有企业利用特殊地位进行不正当竞争，促进市场公平竞争。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适应市场经济发展的需要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公平竞争环境营造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市场经济体制要求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99" r="219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98" r="210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国有企业往往存在效率低下、资源浪费等问题，通过监管体制改革可以推动企业提高管理水平和运营效率。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改革可以激发企业活力，增强国有企业的创新能力和市场竞争力，推动企业实现可持续发展。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增强企业活力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推动国有企业发展的需要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国有企业是国家经济命脉的重要组成部分，加强监管体制改革有助于完善国家治理体系，确保国家经济安全。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促进政府职能转变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改革有助于推动政府职能向服务型转变，减少政府对企业的直接干预，发挥市场在资源配置中的决定性作用。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完善国家治理体系的需要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https://d.book118.com/365210122322011042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2024-09-04T08:45:14.308</cp:lastPrinted>
  <dcterms:created xsi:type="dcterms:W3CDTF">2024-09-04T00:45:14Z</dcterms:created>
  <dcterms:modified xsi:type="dcterms:W3CDTF">2024-09-04T00:45:16Z</dcterms:modified>
</cp:coreProperties>
</file>