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C6DD28-85FA-4655-95E7-C9C7A77A7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E9226F-D6DE-4173-BB91-7998CE331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1A1F50-67E3-4C01-9E34-3B0623616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6FE796-7BA0-46F0-B586-F05854D32C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659FDA-AECF-426D-9876-FEB93BE706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88E6E8-799B-4D31-8DDC-1955C97997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7801FB-7A87-4B9A-895F-9D3AC3A982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5896FE-C8E3-404C-971E-2EA8F9C16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311F1C-AF6C-40F3-90BE-16943DC17F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71A2A-3257-41EA-8F35-748AA18DC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C3312D-0D2E-4FA4-8D71-B4FEF1501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2103410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智能驾驶技术的国际竞争与合作</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汇报人：PPT可修改</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智能驾驶技术国际竞争格局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国际合作推动智能驾驶技术发展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智能驾驶技术国际竞争策略分析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典型案例分析：智能驾驶技术国际合作项目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未来展望与建议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智能驾驶技术的兴起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随着人工智能、传感器等技术的快速发展，智能驾驶技术逐渐成为交通运输领域的研究热点。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国际竞争与合作的重要性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智能驾驶技术涉及多个学科领域，需要国际间的合作与交流，共同推动技术进步和产业发展。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50" r="25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美国、欧洲、日本等发达国家在智能驾驶技术研发和应用方面处于领先地位，已推出多款智能驾驶汽车并进行路测。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中国政府高度重视智能驾驶技术发展，制定了一系列政策措施，推动产业创新和应用。国内企业如百度、华为等也在智能驾驶领域取得显著成果。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国内发展现状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国际发展现状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智能驾驶技术国际竞争格局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作为全球智能驾驶技术的领跑者，美国在政策、法规、标准等方面均处于领先地位，拥有众多知名的智能驾驶技术公司，如Waymo、Cruise等。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651" r="1765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欧洲</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欧洲在智能驾驶技术方面也有着深厚的积累，以德国、法国、英国等为代表的国家在智能驾驶技术研发和应用方面取得了显著成果，如德国的奔驰、宝马等公司。</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亚洲</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亚洲地区在智能驾驶技术的发展上呈现出后来居上的态势，中国、日本、韩国等国家在智能驾驶技术的研发和应用方面均取得了重要突破，如中国的百度Apollo、日本的丰田等公司。</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主要国家/地区发展概况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感知技术</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感知技术是智能驾驶技术的核心之一，包括雷达、激光雷达、摄像头等传感器技术。目前，各国在感知技术方面竞争激烈，不断推陈出新，提高感知精度和范围。</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决策控制技术</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决策控制技术是智能驾驶技术的另一核心，包括路径规划、行为决策、控制算法等。各国在决策控制技术方面的竞争主要体现在算法的优化和实时性上，以提高智能驾驶系统的安全性和可靠性。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V2X通信技术</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V2X通信技术是实现智能驾驶的重要支撑，包括车与车、车与基础设施、车与行人之间的通信。各国在V2X通信技术方面的竞争主要体现在通信标准和网络覆盖上，以推动智能驾驶技术的广泛应用。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关键技术领域竞争态势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驾驶技术的上游供应链主要包括传感器、芯片、算法等核心零部件的供应商。目前，各国在上游供应链方面的合作主要体现在共同研发和技术共享上，以提高核心零部件的性能和降低成本。同时，也存在一定的竞争关系，主要表现在市场份额和技术标准的争夺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上游供应链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智能驾驶技术的下游应用市场主要包括汽车制造、出行服务、物流运输等领域。各国在下游应用市场的合作主要体现在共同推动智能驾驶技术的商业化应用和产业协同发展上。然而，在应用市场的拓展和市场份额的争夺上也存在一定的竞争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下游应用市场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产业链上下游合作与竞争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国际合作推动智能驾驶技术发展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各国政府共同制定智能驾驶技术发展的政策框架，协同推进技术研发、测试验证、标准制定等方面的工作。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政策协同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通过国际协议或双边协议，实现智能驾驶技术相关法规的互认，降低企业跨国发展的法律障碍。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法规互认</a:t>
            </a:r>
          </a:p>
        </p:txBody>
      </p:sp>
      <p:pic>
        <p:nvPicPr>
          <p:cNvPr id="10" name="Picture 10"/>
          <p:cNvPicPr>
            <a:picLocks noChangeAspect="1"/>
          </p:cNvPicPr>
          <p:nvPr/>
        </p:nvPicPr>
        <p:blipFill>
          <a:blip r:embed="rId3"/>
          <a:srcRect l="20850" r="208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建立国际智能驾驶技术监管合作机制，共同制定监管标准，加强跨国监管协作，确保技术安全可控。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联合监管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政府间合作与政策对接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跨国汽车企业、科技公司等在智能驾驶技术研发领域开展深度合作，共同推进技术突破和创新。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技术研发合作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产业链协同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42" r="15542"/>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市场开拓与合作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构建智能驾驶技术全球产业链，实现上下游企业间的协同合作，优化资源配置，降低成本。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企业间通过合作开拓国际市场，推动智能驾驶技术的全球化应用和推广。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企业间合作与技术创新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学术交流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国际知名学术组织、高校和研究机构加强智能驾驶技术领域的学术交流与合作，共同推动技术进步。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联合研究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跨国学术团队开展联合研究，攻克智能驾驶技术领域的关键难题，提升整体研发水平。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人才培养与流动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加强智能驾驶技术领域的人才培养和国际流动，为国际合作提供有力的人才保障。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学术研究机构合作与交流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https://d.book118.com/365210341012011110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2024-09-15T03:54:42.505</cp:lastPrinted>
  <dcterms:created xsi:type="dcterms:W3CDTF">2024-09-14T19:54:42Z</dcterms:created>
  <dcterms:modified xsi:type="dcterms:W3CDTF">2024-09-14T19:54:44Z</dcterms:modified>
</cp:coreProperties>
</file>